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7" r:id="rId3"/>
    <p:sldId id="328" r:id="rId4"/>
    <p:sldId id="329" r:id="rId5"/>
    <p:sldId id="330" r:id="rId6"/>
    <p:sldId id="331" r:id="rId7"/>
    <p:sldId id="600" r:id="rId8"/>
    <p:sldId id="332" r:id="rId9"/>
    <p:sldId id="333" r:id="rId10"/>
    <p:sldId id="334" r:id="rId11"/>
    <p:sldId id="351" r:id="rId12"/>
    <p:sldId id="352" r:id="rId13"/>
    <p:sldId id="353" r:id="rId14"/>
    <p:sldId id="354" r:id="rId15"/>
    <p:sldId id="393" r:id="rId16"/>
    <p:sldId id="394" r:id="rId17"/>
    <p:sldId id="395" r:id="rId18"/>
    <p:sldId id="396" r:id="rId19"/>
    <p:sldId id="398" r:id="rId20"/>
    <p:sldId id="399" r:id="rId21"/>
    <p:sldId id="400" r:id="rId22"/>
    <p:sldId id="401" r:id="rId23"/>
    <p:sldId id="406" r:id="rId24"/>
    <p:sldId id="415" r:id="rId25"/>
    <p:sldId id="416" r:id="rId26"/>
    <p:sldId id="452" r:id="rId27"/>
    <p:sldId id="453" r:id="rId28"/>
    <p:sldId id="454" r:id="rId29"/>
    <p:sldId id="455" r:id="rId3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BA5A1-8DBB-44AE-8D09-6990E5C75157}" v="31" dt="2023-10-09T07:41:57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иас Суюнбай" userId="07d64e2203de8eef" providerId="LiveId" clId="{A68BA5A1-8DBB-44AE-8D09-6990E5C75157}"/>
    <pc:docChg chg="undo custSel addSld delSld modSld">
      <pc:chgData name="Диас Суюнбай" userId="07d64e2203de8eef" providerId="LiveId" clId="{A68BA5A1-8DBB-44AE-8D09-6990E5C75157}" dt="2023-10-09T07:49:23.919" v="128" actId="27636"/>
      <pc:docMkLst>
        <pc:docMk/>
      </pc:docMkLst>
      <pc:sldChg chg="addSp modSp new mod setBg">
        <pc:chgData name="Диас Суюнбай" userId="07d64e2203de8eef" providerId="LiveId" clId="{A68BA5A1-8DBB-44AE-8D09-6990E5C75157}" dt="2023-10-09T07:49:23.919" v="128" actId="27636"/>
        <pc:sldMkLst>
          <pc:docMk/>
          <pc:sldMk cId="3573732307" sldId="256"/>
        </pc:sldMkLst>
        <pc:spChg chg="mod">
          <ac:chgData name="Диас Суюнбай" userId="07d64e2203de8eef" providerId="LiveId" clId="{A68BA5A1-8DBB-44AE-8D09-6990E5C75157}" dt="2023-10-09T07:49:23.919" v="128" actId="27636"/>
          <ac:spMkLst>
            <pc:docMk/>
            <pc:sldMk cId="3573732307" sldId="256"/>
            <ac:spMk id="2" creationId="{5AB274DD-03C9-AD8A-DC54-820D21ACC57F}"/>
          </ac:spMkLst>
        </pc:spChg>
        <pc:spChg chg="mod">
          <ac:chgData name="Диас Суюнбай" userId="07d64e2203de8eef" providerId="LiveId" clId="{A68BA5A1-8DBB-44AE-8D09-6990E5C75157}" dt="2023-10-09T07:36:47.037" v="58" actId="26606"/>
          <ac:spMkLst>
            <pc:docMk/>
            <pc:sldMk cId="3573732307" sldId="256"/>
            <ac:spMk id="3" creationId="{4C75E4D8-66ED-EA7E-AE1E-9FC0051ACE68}"/>
          </ac:spMkLst>
        </pc:spChg>
        <pc:spChg chg="add">
          <ac:chgData name="Диас Суюнбай" userId="07d64e2203de8eef" providerId="LiveId" clId="{A68BA5A1-8DBB-44AE-8D09-6990E5C75157}" dt="2023-10-09T07:36:47.037" v="58" actId="26606"/>
          <ac:spMkLst>
            <pc:docMk/>
            <pc:sldMk cId="3573732307" sldId="256"/>
            <ac:spMk id="8" creationId="{6F5A5072-7B47-4D32-B52A-4EBBF590B8A5}"/>
          </ac:spMkLst>
        </pc:spChg>
        <pc:spChg chg="add">
          <ac:chgData name="Диас Суюнбай" userId="07d64e2203de8eef" providerId="LiveId" clId="{A68BA5A1-8DBB-44AE-8D09-6990E5C75157}" dt="2023-10-09T07:36:47.037" v="58" actId="26606"/>
          <ac:spMkLst>
            <pc:docMk/>
            <pc:sldMk cId="3573732307" sldId="256"/>
            <ac:spMk id="10" creationId="{9715DAF0-AE1B-46C9-8A6B-DB2AA05AB91D}"/>
          </ac:spMkLst>
        </pc:spChg>
        <pc:spChg chg="add">
          <ac:chgData name="Диас Суюнбай" userId="07d64e2203de8eef" providerId="LiveId" clId="{A68BA5A1-8DBB-44AE-8D09-6990E5C75157}" dt="2023-10-09T07:36:47.037" v="58" actId="26606"/>
          <ac:spMkLst>
            <pc:docMk/>
            <pc:sldMk cId="3573732307" sldId="256"/>
            <ac:spMk id="12" creationId="{6016219D-510E-4184-9090-6D5578A87BD1}"/>
          </ac:spMkLst>
        </pc:spChg>
        <pc:spChg chg="add">
          <ac:chgData name="Диас Суюнбай" userId="07d64e2203de8eef" providerId="LiveId" clId="{A68BA5A1-8DBB-44AE-8D09-6990E5C75157}" dt="2023-10-09T07:36:47.037" v="58" actId="26606"/>
          <ac:spMkLst>
            <pc:docMk/>
            <pc:sldMk cId="3573732307" sldId="256"/>
            <ac:spMk id="14" creationId="{AFF4A713-7B75-4B21-90D7-5AB19547C728}"/>
          </ac:spMkLst>
        </pc:spChg>
        <pc:spChg chg="add">
          <ac:chgData name="Диас Суюнбай" userId="07d64e2203de8eef" providerId="LiveId" clId="{A68BA5A1-8DBB-44AE-8D09-6990E5C75157}" dt="2023-10-09T07:36:47.037" v="58" actId="26606"/>
          <ac:spMkLst>
            <pc:docMk/>
            <pc:sldMk cId="3573732307" sldId="256"/>
            <ac:spMk id="16" creationId="{DC631C0B-6DA6-4E57-8231-CE32B3434A7E}"/>
          </ac:spMkLst>
        </pc:spChg>
        <pc:spChg chg="add">
          <ac:chgData name="Диас Суюнбай" userId="07d64e2203de8eef" providerId="LiveId" clId="{A68BA5A1-8DBB-44AE-8D09-6990E5C75157}" dt="2023-10-09T07:36:47.037" v="58" actId="26606"/>
          <ac:spMkLst>
            <pc:docMk/>
            <pc:sldMk cId="3573732307" sldId="256"/>
            <ac:spMk id="18" creationId="{C29501E6-A978-4A61-9689-9085AF97A53A}"/>
          </ac:spMkLst>
        </pc:spChg>
      </pc:sldChg>
      <pc:sldChg chg="new del">
        <pc:chgData name="Диас Суюнбай" userId="07d64e2203de8eef" providerId="LiveId" clId="{A68BA5A1-8DBB-44AE-8D09-6990E5C75157}" dt="2023-10-09T07:27:30.719" v="30" actId="2696"/>
        <pc:sldMkLst>
          <pc:docMk/>
          <pc:sldMk cId="851823911" sldId="257"/>
        </pc:sldMkLst>
      </pc:sldChg>
      <pc:sldChg chg="addSp modSp add mod setBg">
        <pc:chgData name="Диас Суюнбай" userId="07d64e2203de8eef" providerId="LiveId" clId="{A68BA5A1-8DBB-44AE-8D09-6990E5C75157}" dt="2023-10-09T07:36:51.075" v="59" actId="26606"/>
        <pc:sldMkLst>
          <pc:docMk/>
          <pc:sldMk cId="1931151741" sldId="327"/>
        </pc:sldMkLst>
        <pc:spChg chg="mod">
          <ac:chgData name="Диас Суюнбай" userId="07d64e2203de8eef" providerId="LiveId" clId="{A68BA5A1-8DBB-44AE-8D09-6990E5C75157}" dt="2023-10-09T07:36:51.075" v="59" actId="26606"/>
          <ac:spMkLst>
            <pc:docMk/>
            <pc:sldMk cId="1931151741" sldId="327"/>
            <ac:spMk id="118786" creationId="{9C7A0D7A-77E2-5157-B5C1-B5624E0FE776}"/>
          </ac:spMkLst>
        </pc:spChg>
        <pc:spChg chg="mod">
          <ac:chgData name="Диас Суюнбай" userId="07d64e2203de8eef" providerId="LiveId" clId="{A68BA5A1-8DBB-44AE-8D09-6990E5C75157}" dt="2023-10-09T07:36:51.075" v="59" actId="26606"/>
          <ac:spMkLst>
            <pc:docMk/>
            <pc:sldMk cId="1931151741" sldId="327"/>
            <ac:spMk id="118787" creationId="{8CAC4F09-1C62-B2A4-7C44-09C48962AAEB}"/>
          </ac:spMkLst>
        </pc:spChg>
        <pc:spChg chg="mod">
          <ac:chgData name="Диас Суюнбай" userId="07d64e2203de8eef" providerId="LiveId" clId="{A68BA5A1-8DBB-44AE-8D09-6990E5C75157}" dt="2023-10-09T07:36:51.075" v="59" actId="26606"/>
          <ac:spMkLst>
            <pc:docMk/>
            <pc:sldMk cId="1931151741" sldId="327"/>
            <ac:spMk id="118788" creationId="{2F99EDA8-045D-8CDB-F583-5BB998FF7D44}"/>
          </ac:spMkLst>
        </pc:spChg>
        <pc:spChg chg="add">
          <ac:chgData name="Диас Суюнбай" userId="07d64e2203de8eef" providerId="LiveId" clId="{A68BA5A1-8DBB-44AE-8D09-6990E5C75157}" dt="2023-10-09T07:36:51.075" v="59" actId="26606"/>
          <ac:spMkLst>
            <pc:docMk/>
            <pc:sldMk cId="1931151741" sldId="327"/>
            <ac:spMk id="118793" creationId="{979E27D9-03C7-44E2-9FF8-15D0C8506AF7}"/>
          </ac:spMkLst>
        </pc:spChg>
        <pc:spChg chg="add">
          <ac:chgData name="Диас Суюнбай" userId="07d64e2203de8eef" providerId="LiveId" clId="{A68BA5A1-8DBB-44AE-8D09-6990E5C75157}" dt="2023-10-09T07:36:51.075" v="59" actId="26606"/>
          <ac:spMkLst>
            <pc:docMk/>
            <pc:sldMk cId="1931151741" sldId="327"/>
            <ac:spMk id="118795" creationId="{EEBF1590-3B36-48EE-A89D-3B6F3CB256AB}"/>
          </ac:spMkLst>
        </pc:spChg>
        <pc:spChg chg="add">
          <ac:chgData name="Диас Суюнбай" userId="07d64e2203de8eef" providerId="LiveId" clId="{A68BA5A1-8DBB-44AE-8D09-6990E5C75157}" dt="2023-10-09T07:36:51.075" v="59" actId="26606"/>
          <ac:spMkLst>
            <pc:docMk/>
            <pc:sldMk cId="1931151741" sldId="327"/>
            <ac:spMk id="118797" creationId="{AC8F6C8C-AB5A-4548-942D-E3FD40ACBC49}"/>
          </ac:spMkLst>
        </pc:spChg>
      </pc:sldChg>
      <pc:sldChg chg="addSp delSp modSp add mod setBg">
        <pc:chgData name="Диас Суюнбай" userId="07d64e2203de8eef" providerId="LiveId" clId="{A68BA5A1-8DBB-44AE-8D09-6990E5C75157}" dt="2023-10-09T07:37:07.384" v="66" actId="26606"/>
        <pc:sldMkLst>
          <pc:docMk/>
          <pc:sldMk cId="0" sldId="328"/>
        </pc:sldMkLst>
        <pc:spChg chg="mod">
          <ac:chgData name="Диас Суюнбай" userId="07d64e2203de8eef" providerId="LiveId" clId="{A68BA5A1-8DBB-44AE-8D09-6990E5C75157}" dt="2023-10-09T07:37:07.384" v="66" actId="26606"/>
          <ac:spMkLst>
            <pc:docMk/>
            <pc:sldMk cId="0" sldId="328"/>
            <ac:spMk id="119810" creationId="{EAFD31AD-511C-D804-C77E-3A638F40AC2B}"/>
          </ac:spMkLst>
        </pc:spChg>
        <pc:spChg chg="add del mod">
          <ac:chgData name="Диас Суюнбай" userId="07d64e2203de8eef" providerId="LiveId" clId="{A68BA5A1-8DBB-44AE-8D09-6990E5C75157}" dt="2023-10-09T07:37:07.384" v="66" actId="26606"/>
          <ac:spMkLst>
            <pc:docMk/>
            <pc:sldMk cId="0" sldId="328"/>
            <ac:spMk id="119811" creationId="{0C40BF1C-604A-DB0E-1BED-B85DE4182A98}"/>
          </ac:spMkLst>
        </pc:spChg>
        <pc:spChg chg="mod">
          <ac:chgData name="Диас Суюнбай" userId="07d64e2203de8eef" providerId="LiveId" clId="{A68BA5A1-8DBB-44AE-8D09-6990E5C75157}" dt="2023-10-09T07:37:07.384" v="66" actId="26606"/>
          <ac:spMkLst>
            <pc:docMk/>
            <pc:sldMk cId="0" sldId="328"/>
            <ac:spMk id="119812" creationId="{E42D86F7-A488-4C04-EFD6-2CD6179955DE}"/>
          </ac:spMkLst>
        </pc:spChg>
        <pc:spChg chg="add del">
          <ac:chgData name="Диас Суюнбай" userId="07d64e2203de8eef" providerId="LiveId" clId="{A68BA5A1-8DBB-44AE-8D09-6990E5C75157}" dt="2023-10-09T07:37:03.996" v="63" actId="26606"/>
          <ac:spMkLst>
            <pc:docMk/>
            <pc:sldMk cId="0" sldId="328"/>
            <ac:spMk id="119817" creationId="{1B15ED52-F352-441B-82BF-E0EA34836D08}"/>
          </ac:spMkLst>
        </pc:spChg>
        <pc:spChg chg="add del">
          <ac:chgData name="Диас Суюнбай" userId="07d64e2203de8eef" providerId="LiveId" clId="{A68BA5A1-8DBB-44AE-8D09-6990E5C75157}" dt="2023-10-09T07:37:02.032" v="61" actId="26606"/>
          <ac:spMkLst>
            <pc:docMk/>
            <pc:sldMk cId="0" sldId="328"/>
            <ac:spMk id="119818" creationId="{BACC6370-2D7E-4714-9D71-7542949D7D5D}"/>
          </ac:spMkLst>
        </pc:spChg>
        <pc:spChg chg="add del">
          <ac:chgData name="Диас Суюнбай" userId="07d64e2203de8eef" providerId="LiveId" clId="{A68BA5A1-8DBB-44AE-8D09-6990E5C75157}" dt="2023-10-09T07:37:03.996" v="63" actId="26606"/>
          <ac:spMkLst>
            <pc:docMk/>
            <pc:sldMk cId="0" sldId="328"/>
            <ac:spMk id="119819" creationId="{3B2E3793-BFE6-45A2-9B7B-E18844431C99}"/>
          </ac:spMkLst>
        </pc:spChg>
        <pc:spChg chg="add del">
          <ac:chgData name="Диас Суюнбай" userId="07d64e2203de8eef" providerId="LiveId" clId="{A68BA5A1-8DBB-44AE-8D09-6990E5C75157}" dt="2023-10-09T07:37:02.032" v="61" actId="26606"/>
          <ac:spMkLst>
            <pc:docMk/>
            <pc:sldMk cId="0" sldId="328"/>
            <ac:spMk id="119820" creationId="{256B2C21-A230-48C0-8DF1-C46611373C44}"/>
          </ac:spMkLst>
        </pc:spChg>
        <pc:spChg chg="add del">
          <ac:chgData name="Диас Суюнбай" userId="07d64e2203de8eef" providerId="LiveId" clId="{A68BA5A1-8DBB-44AE-8D09-6990E5C75157}" dt="2023-10-09T07:37:03.996" v="63" actId="26606"/>
          <ac:spMkLst>
            <pc:docMk/>
            <pc:sldMk cId="0" sldId="328"/>
            <ac:spMk id="119821" creationId="{BC4C4868-CB8F-4AF9-9CDB-8108F2C19B67}"/>
          </ac:spMkLst>
        </pc:spChg>
        <pc:spChg chg="add del">
          <ac:chgData name="Диас Суюнбай" userId="07d64e2203de8eef" providerId="LiveId" clId="{A68BA5A1-8DBB-44AE-8D09-6990E5C75157}" dt="2023-10-09T07:37:02.032" v="61" actId="26606"/>
          <ac:spMkLst>
            <pc:docMk/>
            <pc:sldMk cId="0" sldId="328"/>
            <ac:spMk id="119822" creationId="{3847E18C-932D-4C95-AABA-FEC7C9499AD7}"/>
          </ac:spMkLst>
        </pc:spChg>
        <pc:spChg chg="add del">
          <ac:chgData name="Диас Суюнбай" userId="07d64e2203de8eef" providerId="LiveId" clId="{A68BA5A1-8DBB-44AE-8D09-6990E5C75157}" dt="2023-10-09T07:37:03.996" v="63" actId="26606"/>
          <ac:spMkLst>
            <pc:docMk/>
            <pc:sldMk cId="0" sldId="328"/>
            <ac:spMk id="119823" creationId="{375E0459-6403-40CD-989D-56A4407CA12E}"/>
          </ac:spMkLst>
        </pc:spChg>
        <pc:spChg chg="add del">
          <ac:chgData name="Диас Суюнбай" userId="07d64e2203de8eef" providerId="LiveId" clId="{A68BA5A1-8DBB-44AE-8D09-6990E5C75157}" dt="2023-10-09T07:37:02.032" v="61" actId="26606"/>
          <ac:spMkLst>
            <pc:docMk/>
            <pc:sldMk cId="0" sldId="328"/>
            <ac:spMk id="119824" creationId="{3150CB11-0C61-439E-910F-5787759E72A0}"/>
          </ac:spMkLst>
        </pc:spChg>
        <pc:spChg chg="add del">
          <ac:chgData name="Диас Суюнбай" userId="07d64e2203de8eef" providerId="LiveId" clId="{A68BA5A1-8DBB-44AE-8D09-6990E5C75157}" dt="2023-10-09T07:37:03.996" v="63" actId="26606"/>
          <ac:spMkLst>
            <pc:docMk/>
            <pc:sldMk cId="0" sldId="328"/>
            <ac:spMk id="119825" creationId="{53E5B1A8-3AC9-4BD1-9BBC-78CA94F2D1BA}"/>
          </ac:spMkLst>
        </pc:spChg>
        <pc:spChg chg="add del">
          <ac:chgData name="Диас Суюнбай" userId="07d64e2203de8eef" providerId="LiveId" clId="{A68BA5A1-8DBB-44AE-8D09-6990E5C75157}" dt="2023-10-09T07:37:02.032" v="61" actId="26606"/>
          <ac:spMkLst>
            <pc:docMk/>
            <pc:sldMk cId="0" sldId="328"/>
            <ac:spMk id="119826" creationId="{43F8A58B-5155-44CE-A5FF-7647B47D0A7A}"/>
          </ac:spMkLst>
        </pc:spChg>
        <pc:spChg chg="add del">
          <ac:chgData name="Диас Суюнбай" userId="07d64e2203de8eef" providerId="LiveId" clId="{A68BA5A1-8DBB-44AE-8D09-6990E5C75157}" dt="2023-10-09T07:37:02.032" v="61" actId="26606"/>
          <ac:spMkLst>
            <pc:docMk/>
            <pc:sldMk cId="0" sldId="328"/>
            <ac:spMk id="119828" creationId="{443F2ACA-E6D6-4028-82DD-F03C262D5DE6}"/>
          </ac:spMkLst>
        </pc:spChg>
        <pc:spChg chg="add del">
          <ac:chgData name="Диас Суюнбай" userId="07d64e2203de8eef" providerId="LiveId" clId="{A68BA5A1-8DBB-44AE-8D09-6990E5C75157}" dt="2023-10-09T07:37:03.996" v="63" actId="26606"/>
          <ac:spMkLst>
            <pc:docMk/>
            <pc:sldMk cId="0" sldId="328"/>
            <ac:spMk id="119830" creationId="{0C40BF1C-604A-DB0E-1BED-B85DE4182A98}"/>
          </ac:spMkLst>
        </pc:spChg>
        <pc:spChg chg="add del">
          <ac:chgData name="Диас Суюнбай" userId="07d64e2203de8eef" providerId="LiveId" clId="{A68BA5A1-8DBB-44AE-8D09-6990E5C75157}" dt="2023-10-09T07:37:07.371" v="65" actId="26606"/>
          <ac:spMkLst>
            <pc:docMk/>
            <pc:sldMk cId="0" sldId="328"/>
            <ac:spMk id="119832" creationId="{C2554CA6-288E-4202-BC52-2E5A8F0C0AED}"/>
          </ac:spMkLst>
        </pc:spChg>
        <pc:spChg chg="add del">
          <ac:chgData name="Диас Суюнбай" userId="07d64e2203de8eef" providerId="LiveId" clId="{A68BA5A1-8DBB-44AE-8D09-6990E5C75157}" dt="2023-10-09T07:37:07.371" v="65" actId="26606"/>
          <ac:spMkLst>
            <pc:docMk/>
            <pc:sldMk cId="0" sldId="328"/>
            <ac:spMk id="119833" creationId="{B10BB131-AC8E-4A8E-A5D1-36260F720C3B}"/>
          </ac:spMkLst>
        </pc:spChg>
        <pc:spChg chg="add del">
          <ac:chgData name="Диас Суюнбай" userId="07d64e2203de8eef" providerId="LiveId" clId="{A68BA5A1-8DBB-44AE-8D09-6990E5C75157}" dt="2023-10-09T07:37:07.371" v="65" actId="26606"/>
          <ac:spMkLst>
            <pc:docMk/>
            <pc:sldMk cId="0" sldId="328"/>
            <ac:spMk id="119834" creationId="{5B7778FC-632E-4DCA-A7CB-0D7731CCF970}"/>
          </ac:spMkLst>
        </pc:spChg>
        <pc:spChg chg="add del">
          <ac:chgData name="Диас Суюнбай" userId="07d64e2203de8eef" providerId="LiveId" clId="{A68BA5A1-8DBB-44AE-8D09-6990E5C75157}" dt="2023-10-09T07:37:07.371" v="65" actId="26606"/>
          <ac:spMkLst>
            <pc:docMk/>
            <pc:sldMk cId="0" sldId="328"/>
            <ac:spMk id="119835" creationId="{FA23A907-97FB-4A8F-880A-DD77401C4296}"/>
          </ac:spMkLst>
        </pc:spChg>
        <pc:spChg chg="add del">
          <ac:chgData name="Диас Суюнбай" userId="07d64e2203de8eef" providerId="LiveId" clId="{A68BA5A1-8DBB-44AE-8D09-6990E5C75157}" dt="2023-10-09T07:37:07.371" v="65" actId="26606"/>
          <ac:spMkLst>
            <pc:docMk/>
            <pc:sldMk cId="0" sldId="328"/>
            <ac:spMk id="119836" creationId="{0C40BF1C-604A-DB0E-1BED-B85DE4182A98}"/>
          </ac:spMkLst>
        </pc:spChg>
        <pc:spChg chg="add">
          <ac:chgData name="Диас Суюнбай" userId="07d64e2203de8eef" providerId="LiveId" clId="{A68BA5A1-8DBB-44AE-8D09-6990E5C75157}" dt="2023-10-09T07:37:07.384" v="66" actId="26606"/>
          <ac:spMkLst>
            <pc:docMk/>
            <pc:sldMk cId="0" sldId="328"/>
            <ac:spMk id="119838" creationId="{1B15ED52-F352-441B-82BF-E0EA34836D08}"/>
          </ac:spMkLst>
        </pc:spChg>
        <pc:spChg chg="add">
          <ac:chgData name="Диас Суюнбай" userId="07d64e2203de8eef" providerId="LiveId" clId="{A68BA5A1-8DBB-44AE-8D09-6990E5C75157}" dt="2023-10-09T07:37:07.384" v="66" actId="26606"/>
          <ac:spMkLst>
            <pc:docMk/>
            <pc:sldMk cId="0" sldId="328"/>
            <ac:spMk id="119839" creationId="{3B2E3793-BFE6-45A2-9B7B-E18844431C99}"/>
          </ac:spMkLst>
        </pc:spChg>
        <pc:spChg chg="add">
          <ac:chgData name="Диас Суюнбай" userId="07d64e2203de8eef" providerId="LiveId" clId="{A68BA5A1-8DBB-44AE-8D09-6990E5C75157}" dt="2023-10-09T07:37:07.384" v="66" actId="26606"/>
          <ac:spMkLst>
            <pc:docMk/>
            <pc:sldMk cId="0" sldId="328"/>
            <ac:spMk id="119840" creationId="{BC4C4868-CB8F-4AF9-9CDB-8108F2C19B67}"/>
          </ac:spMkLst>
        </pc:spChg>
        <pc:spChg chg="add">
          <ac:chgData name="Диас Суюнбай" userId="07d64e2203de8eef" providerId="LiveId" clId="{A68BA5A1-8DBB-44AE-8D09-6990E5C75157}" dt="2023-10-09T07:37:07.384" v="66" actId="26606"/>
          <ac:spMkLst>
            <pc:docMk/>
            <pc:sldMk cId="0" sldId="328"/>
            <ac:spMk id="119841" creationId="{375E0459-6403-40CD-989D-56A4407CA12E}"/>
          </ac:spMkLst>
        </pc:spChg>
        <pc:spChg chg="add">
          <ac:chgData name="Диас Суюнбай" userId="07d64e2203de8eef" providerId="LiveId" clId="{A68BA5A1-8DBB-44AE-8D09-6990E5C75157}" dt="2023-10-09T07:37:07.384" v="66" actId="26606"/>
          <ac:spMkLst>
            <pc:docMk/>
            <pc:sldMk cId="0" sldId="328"/>
            <ac:spMk id="119842" creationId="{53E5B1A8-3AC9-4BD1-9BBC-78CA94F2D1BA}"/>
          </ac:spMkLst>
        </pc:spChg>
        <pc:spChg chg="add">
          <ac:chgData name="Диас Суюнбай" userId="07d64e2203de8eef" providerId="LiveId" clId="{A68BA5A1-8DBB-44AE-8D09-6990E5C75157}" dt="2023-10-09T07:37:07.384" v="66" actId="26606"/>
          <ac:spMkLst>
            <pc:docMk/>
            <pc:sldMk cId="0" sldId="328"/>
            <ac:spMk id="119843" creationId="{0C40BF1C-604A-DB0E-1BED-B85DE4182A98}"/>
          </ac:spMkLst>
        </pc:spChg>
        <pc:graphicFrameChg chg="add del">
          <ac:chgData name="Диас Суюнбай" userId="07d64e2203de8eef" providerId="LiveId" clId="{A68BA5A1-8DBB-44AE-8D09-6990E5C75157}" dt="2023-10-09T07:37:02.032" v="61" actId="26606"/>
          <ac:graphicFrameMkLst>
            <pc:docMk/>
            <pc:sldMk cId="0" sldId="328"/>
            <ac:graphicFrameMk id="119814" creationId="{14466684-698B-E624-8F05-8042A44B9979}"/>
          </ac:graphicFrameMkLst>
        </pc:graphicFrameChg>
      </pc:sldChg>
      <pc:sldChg chg="addSp delSp modSp add mod setBg">
        <pc:chgData name="Диас Суюнбай" userId="07d64e2203de8eef" providerId="LiveId" clId="{A68BA5A1-8DBB-44AE-8D09-6990E5C75157}" dt="2023-10-09T07:37:23.606" v="68"/>
        <pc:sldMkLst>
          <pc:docMk/>
          <pc:sldMk cId="0" sldId="329"/>
        </pc:sldMkLst>
        <pc:spChg chg="mod">
          <ac:chgData name="Диас Суюнбай" userId="07d64e2203de8eef" providerId="LiveId" clId="{A68BA5A1-8DBB-44AE-8D09-6990E5C75157}" dt="2023-10-09T07:37:13.071" v="67" actId="26606"/>
          <ac:spMkLst>
            <pc:docMk/>
            <pc:sldMk cId="0" sldId="329"/>
            <ac:spMk id="120834" creationId="{78B5BFF6-215F-EFA8-5304-25124DC14B08}"/>
          </ac:spMkLst>
        </pc:spChg>
        <pc:spChg chg="del mod">
          <ac:chgData name="Диас Суюнбай" userId="07d64e2203de8eef" providerId="LiveId" clId="{A68BA5A1-8DBB-44AE-8D09-6990E5C75157}" dt="2023-10-09T07:37:13.071" v="67" actId="26606"/>
          <ac:spMkLst>
            <pc:docMk/>
            <pc:sldMk cId="0" sldId="329"/>
            <ac:spMk id="120835" creationId="{F58B9444-BE7E-E481-2184-647492653F1D}"/>
          </ac:spMkLst>
        </pc:spChg>
        <pc:spChg chg="mod">
          <ac:chgData name="Диас Суюнбай" userId="07d64e2203de8eef" providerId="LiveId" clId="{A68BA5A1-8DBB-44AE-8D09-6990E5C75157}" dt="2023-10-09T07:37:13.071" v="67" actId="26606"/>
          <ac:spMkLst>
            <pc:docMk/>
            <pc:sldMk cId="0" sldId="329"/>
            <ac:spMk id="120836" creationId="{1E76B3D2-77AB-5C11-E8A7-4D72147B09F5}"/>
          </ac:spMkLst>
        </pc:spChg>
        <pc:spChg chg="add">
          <ac:chgData name="Диас Суюнбай" userId="07d64e2203de8eef" providerId="LiveId" clId="{A68BA5A1-8DBB-44AE-8D09-6990E5C75157}" dt="2023-10-09T07:37:13.071" v="67" actId="26606"/>
          <ac:spMkLst>
            <pc:docMk/>
            <pc:sldMk cId="0" sldId="329"/>
            <ac:spMk id="120842" creationId="{AFF8D2E5-2C4E-47B1-930B-6C82B7C31331}"/>
          </ac:spMkLst>
        </pc:spChg>
        <pc:spChg chg="add">
          <ac:chgData name="Диас Суюнбай" userId="07d64e2203de8eef" providerId="LiveId" clId="{A68BA5A1-8DBB-44AE-8D09-6990E5C75157}" dt="2023-10-09T07:37:13.071" v="67" actId="26606"/>
          <ac:spMkLst>
            <pc:docMk/>
            <pc:sldMk cId="0" sldId="329"/>
            <ac:spMk id="120844" creationId="{801E4ADA-0EA9-4930-846E-3C11E8BED6DD}"/>
          </ac:spMkLst>
        </pc:spChg>
        <pc:spChg chg="add">
          <ac:chgData name="Диас Суюнбай" userId="07d64e2203de8eef" providerId="LiveId" clId="{A68BA5A1-8DBB-44AE-8D09-6990E5C75157}" dt="2023-10-09T07:37:13.071" v="67" actId="26606"/>
          <ac:spMkLst>
            <pc:docMk/>
            <pc:sldMk cId="0" sldId="329"/>
            <ac:spMk id="120846" creationId="{FB92FFCE-0C90-454E-AA25-D4EE9A6C39C5}"/>
          </ac:spMkLst>
        </pc:spChg>
        <pc:graphicFrameChg chg="add mod">
          <ac:chgData name="Диас Суюнбай" userId="07d64e2203de8eef" providerId="LiveId" clId="{A68BA5A1-8DBB-44AE-8D09-6990E5C75157}" dt="2023-10-09T07:37:23.606" v="68"/>
          <ac:graphicFrameMkLst>
            <pc:docMk/>
            <pc:sldMk cId="0" sldId="329"/>
            <ac:graphicFrameMk id="120838" creationId="{FE3BBBC4-883E-0BBD-7B0D-96613F4688DF}"/>
          </ac:graphicFrameMkLst>
        </pc:graphicFrameChg>
      </pc:sldChg>
      <pc:sldChg chg="addSp modSp add mod setBg">
        <pc:chgData name="Диас Суюнбай" userId="07d64e2203de8eef" providerId="LiveId" clId="{A68BA5A1-8DBB-44AE-8D09-6990E5C75157}" dt="2023-10-09T07:37:46.121" v="69" actId="26606"/>
        <pc:sldMkLst>
          <pc:docMk/>
          <pc:sldMk cId="0" sldId="330"/>
        </pc:sldMkLst>
        <pc:spChg chg="mod">
          <ac:chgData name="Диас Суюнбай" userId="07d64e2203de8eef" providerId="LiveId" clId="{A68BA5A1-8DBB-44AE-8D09-6990E5C75157}" dt="2023-10-09T07:37:46.121" v="69" actId="26606"/>
          <ac:spMkLst>
            <pc:docMk/>
            <pc:sldMk cId="0" sldId="330"/>
            <ac:spMk id="121858" creationId="{5467A1B4-D530-B528-2191-F00753DACA73}"/>
          </ac:spMkLst>
        </pc:spChg>
        <pc:spChg chg="mod">
          <ac:chgData name="Диас Суюнбай" userId="07d64e2203de8eef" providerId="LiveId" clId="{A68BA5A1-8DBB-44AE-8D09-6990E5C75157}" dt="2023-10-09T07:37:46.121" v="69" actId="26606"/>
          <ac:spMkLst>
            <pc:docMk/>
            <pc:sldMk cId="0" sldId="330"/>
            <ac:spMk id="121859" creationId="{0921E8A2-773D-8C08-7782-C9E1BEEB34F6}"/>
          </ac:spMkLst>
        </pc:spChg>
        <pc:spChg chg="mod">
          <ac:chgData name="Диас Суюнбай" userId="07d64e2203de8eef" providerId="LiveId" clId="{A68BA5A1-8DBB-44AE-8D09-6990E5C75157}" dt="2023-10-09T07:37:46.121" v="69" actId="26606"/>
          <ac:spMkLst>
            <pc:docMk/>
            <pc:sldMk cId="0" sldId="330"/>
            <ac:spMk id="121860" creationId="{9489EEF7-E547-243C-9F29-7744558F13CF}"/>
          </ac:spMkLst>
        </pc:spChg>
        <pc:spChg chg="add">
          <ac:chgData name="Диас Суюнбай" userId="07d64e2203de8eef" providerId="LiveId" clId="{A68BA5A1-8DBB-44AE-8D09-6990E5C75157}" dt="2023-10-09T07:37:46.121" v="69" actId="26606"/>
          <ac:spMkLst>
            <pc:docMk/>
            <pc:sldMk cId="0" sldId="330"/>
            <ac:spMk id="121866" creationId="{04C21BAE-6866-4C7A-A7EC-C1B2E572D5BE}"/>
          </ac:spMkLst>
        </pc:spChg>
        <pc:spChg chg="add">
          <ac:chgData name="Диас Суюнбай" userId="07d64e2203de8eef" providerId="LiveId" clId="{A68BA5A1-8DBB-44AE-8D09-6990E5C75157}" dt="2023-10-09T07:37:46.121" v="69" actId="26606"/>
          <ac:spMkLst>
            <pc:docMk/>
            <pc:sldMk cId="0" sldId="330"/>
            <ac:spMk id="121868" creationId="{7E7D0C94-08B4-48AE-8813-CC4D60294F42}"/>
          </ac:spMkLst>
        </pc:spChg>
        <pc:spChg chg="add">
          <ac:chgData name="Диас Суюнбай" userId="07d64e2203de8eef" providerId="LiveId" clId="{A68BA5A1-8DBB-44AE-8D09-6990E5C75157}" dt="2023-10-09T07:37:46.121" v="69" actId="26606"/>
          <ac:spMkLst>
            <pc:docMk/>
            <pc:sldMk cId="0" sldId="330"/>
            <ac:spMk id="121870" creationId="{F0C518C2-0AA4-470C-87B9-9CBF428FBA25}"/>
          </ac:spMkLst>
        </pc:spChg>
        <pc:picChg chg="add">
          <ac:chgData name="Диас Суюнбай" userId="07d64e2203de8eef" providerId="LiveId" clId="{A68BA5A1-8DBB-44AE-8D09-6990E5C75157}" dt="2023-10-09T07:37:46.121" v="69" actId="26606"/>
          <ac:picMkLst>
            <pc:docMk/>
            <pc:sldMk cId="0" sldId="330"/>
            <ac:picMk id="121862" creationId="{5EE48E54-DBC9-6F6B-0E3D-2FDD10A68607}"/>
          </ac:picMkLst>
        </pc:picChg>
      </pc:sldChg>
      <pc:sldChg chg="addSp delSp modSp add mod setBg">
        <pc:chgData name="Диас Суюнбай" userId="07d64e2203de8eef" providerId="LiveId" clId="{A68BA5A1-8DBB-44AE-8D09-6990E5C75157}" dt="2023-10-09T07:38:48.270" v="76" actId="14100"/>
        <pc:sldMkLst>
          <pc:docMk/>
          <pc:sldMk cId="0" sldId="331"/>
        </pc:sldMkLst>
        <pc:spChg chg="add del mod">
          <ac:chgData name="Диас Суюнбай" userId="07d64e2203de8eef" providerId="LiveId" clId="{A68BA5A1-8DBB-44AE-8D09-6990E5C75157}" dt="2023-10-09T07:38:18.916" v="73" actId="21"/>
          <ac:spMkLst>
            <pc:docMk/>
            <pc:sldMk cId="0" sldId="331"/>
            <ac:spMk id="3" creationId="{26180AB7-4993-FA58-44ED-5518E437E003}"/>
          </ac:spMkLst>
        </pc:spChg>
        <pc:spChg chg="del">
          <ac:chgData name="Диас Суюнбай" userId="07d64e2203de8eef" providerId="LiveId" clId="{A68BA5A1-8DBB-44AE-8D09-6990E5C75157}" dt="2023-10-09T07:37:58.742" v="71" actId="21"/>
          <ac:spMkLst>
            <pc:docMk/>
            <pc:sldMk cId="0" sldId="331"/>
            <ac:spMk id="122882" creationId="{5BC78782-0380-6F44-2219-623489203F2D}"/>
          </ac:spMkLst>
        </pc:spChg>
        <pc:spChg chg="del mod">
          <ac:chgData name="Диас Суюнбай" userId="07d64e2203de8eef" providerId="LiveId" clId="{A68BA5A1-8DBB-44AE-8D09-6990E5C75157}" dt="2023-10-09T07:37:52.763" v="70" actId="26606"/>
          <ac:spMkLst>
            <pc:docMk/>
            <pc:sldMk cId="0" sldId="331"/>
            <ac:spMk id="122883" creationId="{CC1EB8E1-7605-3536-8977-AA52FFAD0FBA}"/>
          </ac:spMkLst>
        </pc:spChg>
        <pc:spChg chg="mod">
          <ac:chgData name="Диас Суюнбай" userId="07d64e2203de8eef" providerId="LiveId" clId="{A68BA5A1-8DBB-44AE-8D09-6990E5C75157}" dt="2023-10-09T07:38:30.230" v="74" actId="26606"/>
          <ac:spMkLst>
            <pc:docMk/>
            <pc:sldMk cId="0" sldId="331"/>
            <ac:spMk id="122885" creationId="{1CDD2191-C7D5-FF6B-04F7-B1AA18518F1C}"/>
          </ac:spMkLst>
        </pc:spChg>
        <pc:spChg chg="mod">
          <ac:chgData name="Диас Суюнбай" userId="07d64e2203de8eef" providerId="LiveId" clId="{A68BA5A1-8DBB-44AE-8D09-6990E5C75157}" dt="2023-10-09T07:38:30.230" v="74" actId="26606"/>
          <ac:spMkLst>
            <pc:docMk/>
            <pc:sldMk cId="0" sldId="331"/>
            <ac:spMk id="122886" creationId="{52AB0146-EA6C-2AF7-4E11-8A844EFAE153}"/>
          </ac:spMkLst>
        </pc:spChg>
        <pc:spChg chg="add">
          <ac:chgData name="Диас Суюнбай" userId="07d64e2203de8eef" providerId="LiveId" clId="{A68BA5A1-8DBB-44AE-8D09-6990E5C75157}" dt="2023-10-09T07:38:30.230" v="74" actId="26606"/>
          <ac:spMkLst>
            <pc:docMk/>
            <pc:sldMk cId="0" sldId="331"/>
            <ac:spMk id="122893" creationId="{F13C74B1-5B17-4795-BED0-7140497B445A}"/>
          </ac:spMkLst>
        </pc:spChg>
        <pc:spChg chg="add">
          <ac:chgData name="Диас Суюнбай" userId="07d64e2203de8eef" providerId="LiveId" clId="{A68BA5A1-8DBB-44AE-8D09-6990E5C75157}" dt="2023-10-09T07:38:30.230" v="74" actId="26606"/>
          <ac:spMkLst>
            <pc:docMk/>
            <pc:sldMk cId="0" sldId="331"/>
            <ac:spMk id="122895" creationId="{D4974D33-8DC5-464E-8C6D-BE58F0669C17}"/>
          </ac:spMkLst>
        </pc:spChg>
        <pc:graphicFrameChg chg="add mod modGraphic">
          <ac:chgData name="Диас Суюнбай" userId="07d64e2203de8eef" providerId="LiveId" clId="{A68BA5A1-8DBB-44AE-8D09-6990E5C75157}" dt="2023-10-09T07:38:48.270" v="76" actId="14100"/>
          <ac:graphicFrameMkLst>
            <pc:docMk/>
            <pc:sldMk cId="0" sldId="331"/>
            <ac:graphicFrameMk id="122888" creationId="{0DC89079-2910-7920-A550-7B549FDEA4E5}"/>
          </ac:graphicFrameMkLst>
        </pc:graphicFrameChg>
        <pc:picChg chg="mod ord">
          <ac:chgData name="Диас Суюнбай" userId="07d64e2203de8eef" providerId="LiveId" clId="{A68BA5A1-8DBB-44AE-8D09-6990E5C75157}" dt="2023-10-09T07:38:30.230" v="74" actId="26606"/>
          <ac:picMkLst>
            <pc:docMk/>
            <pc:sldMk cId="0" sldId="331"/>
            <ac:picMk id="122884" creationId="{3A22F71B-56FF-5E3E-7FBF-EEBCED90B4CB}"/>
          </ac:picMkLst>
        </pc:picChg>
      </pc:sldChg>
      <pc:sldChg chg="addSp delSp modSp add mod">
        <pc:chgData name="Диас Суюнбай" userId="07d64e2203de8eef" providerId="LiveId" clId="{A68BA5A1-8DBB-44AE-8D09-6990E5C75157}" dt="2023-10-09T07:39:22.961" v="81" actId="14100"/>
        <pc:sldMkLst>
          <pc:docMk/>
          <pc:sldMk cId="0" sldId="332"/>
        </pc:sldMkLst>
        <pc:spChg chg="add del mod">
          <ac:chgData name="Диас Суюнбай" userId="07d64e2203de8eef" providerId="LiveId" clId="{A68BA5A1-8DBB-44AE-8D09-6990E5C75157}" dt="2023-10-09T07:39:08.416" v="79" actId="21"/>
          <ac:spMkLst>
            <pc:docMk/>
            <pc:sldMk cId="0" sldId="332"/>
            <ac:spMk id="3" creationId="{8D2C2020-100D-BB48-1CFD-B60065632724}"/>
          </ac:spMkLst>
        </pc:spChg>
        <pc:spChg chg="del">
          <ac:chgData name="Диас Суюнбай" userId="07d64e2203de8eef" providerId="LiveId" clId="{A68BA5A1-8DBB-44AE-8D09-6990E5C75157}" dt="2023-10-09T07:39:03.298" v="78" actId="21"/>
          <ac:spMkLst>
            <pc:docMk/>
            <pc:sldMk cId="0" sldId="332"/>
            <ac:spMk id="9219" creationId="{B1197BD1-CF5F-4527-D8C2-1AAD21D1B7BB}"/>
          </ac:spMkLst>
        </pc:spChg>
        <pc:spChg chg="mod">
          <ac:chgData name="Диас Суюнбай" userId="07d64e2203de8eef" providerId="LiveId" clId="{A68BA5A1-8DBB-44AE-8D09-6990E5C75157}" dt="2023-10-09T07:39:22.961" v="81" actId="14100"/>
          <ac:spMkLst>
            <pc:docMk/>
            <pc:sldMk cId="0" sldId="332"/>
            <ac:spMk id="9220" creationId="{811E2498-0DD8-DE43-1A7C-8CE44A63724A}"/>
          </ac:spMkLst>
        </pc:spChg>
        <pc:graphicFrameChg chg="mod">
          <ac:chgData name="Диас Суюнбай" userId="07d64e2203de8eef" providerId="LiveId" clId="{A68BA5A1-8DBB-44AE-8D09-6990E5C75157}" dt="2023-10-09T07:39:11.070" v="80" actId="1076"/>
          <ac:graphicFrameMkLst>
            <pc:docMk/>
            <pc:sldMk cId="0" sldId="332"/>
            <ac:graphicFrameMk id="9218" creationId="{652D04FD-6E50-BFE6-81A4-842B0A6F4003}"/>
          </ac:graphicFrameMkLst>
        </pc:graphicFrameChg>
      </pc:sldChg>
      <pc:sldChg chg="addSp delSp modSp add mod setBg">
        <pc:chgData name="Диас Суюнбай" userId="07d64e2203de8eef" providerId="LiveId" clId="{A68BA5A1-8DBB-44AE-8D09-6990E5C75157}" dt="2023-10-09T07:40:00.302" v="87" actId="14100"/>
        <pc:sldMkLst>
          <pc:docMk/>
          <pc:sldMk cId="0" sldId="333"/>
        </pc:sldMkLst>
        <pc:spChg chg="add del mod">
          <ac:chgData name="Диас Суюнбай" userId="07d64e2203de8eef" providerId="LiveId" clId="{A68BA5A1-8DBB-44AE-8D09-6990E5C75157}" dt="2023-10-09T07:39:43.575" v="84" actId="21"/>
          <ac:spMkLst>
            <pc:docMk/>
            <pc:sldMk cId="0" sldId="333"/>
            <ac:spMk id="3" creationId="{4F55169B-D442-3A80-3A04-D86E02D92E48}"/>
          </ac:spMkLst>
        </pc:spChg>
        <pc:spChg chg="del">
          <ac:chgData name="Диас Суюнбай" userId="07d64e2203de8eef" providerId="LiveId" clId="{A68BA5A1-8DBB-44AE-8D09-6990E5C75157}" dt="2023-10-09T07:39:28.981" v="82" actId="21"/>
          <ac:spMkLst>
            <pc:docMk/>
            <pc:sldMk cId="0" sldId="333"/>
            <ac:spMk id="124930" creationId="{0161D3C5-0D03-F204-CB66-4D5DC9756930}"/>
          </ac:spMkLst>
        </pc:spChg>
        <pc:spChg chg="mod">
          <ac:chgData name="Диас Суюнбай" userId="07d64e2203de8eef" providerId="LiveId" clId="{A68BA5A1-8DBB-44AE-8D09-6990E5C75157}" dt="2023-10-09T07:40:00.302" v="87" actId="14100"/>
          <ac:spMkLst>
            <pc:docMk/>
            <pc:sldMk cId="0" sldId="333"/>
            <ac:spMk id="124931" creationId="{4F45DD92-8D3F-A2FF-0A0D-08456D067847}"/>
          </ac:spMkLst>
        </pc:spChg>
        <pc:spChg chg="mod">
          <ac:chgData name="Диас Суюнбай" userId="07d64e2203de8eef" providerId="LiveId" clId="{A68BA5A1-8DBB-44AE-8D09-6990E5C75157}" dt="2023-10-09T07:39:56.956" v="86" actId="26606"/>
          <ac:spMkLst>
            <pc:docMk/>
            <pc:sldMk cId="0" sldId="333"/>
            <ac:spMk id="124932" creationId="{69AFBABC-9033-6A32-FE6A-71376E0091FA}"/>
          </ac:spMkLst>
        </pc:spChg>
        <pc:spChg chg="add">
          <ac:chgData name="Диас Суюнбай" userId="07d64e2203de8eef" providerId="LiveId" clId="{A68BA5A1-8DBB-44AE-8D09-6990E5C75157}" dt="2023-10-09T07:39:56.956" v="86" actId="26606"/>
          <ac:spMkLst>
            <pc:docMk/>
            <pc:sldMk cId="0" sldId="333"/>
            <ac:spMk id="124937" creationId="{979E27D9-03C7-44E2-9FF8-15D0C8506AF7}"/>
          </ac:spMkLst>
        </pc:spChg>
        <pc:spChg chg="add">
          <ac:chgData name="Диас Суюнбай" userId="07d64e2203de8eef" providerId="LiveId" clId="{A68BA5A1-8DBB-44AE-8D09-6990E5C75157}" dt="2023-10-09T07:39:56.956" v="86" actId="26606"/>
          <ac:spMkLst>
            <pc:docMk/>
            <pc:sldMk cId="0" sldId="333"/>
            <ac:spMk id="124939" creationId="{EEBF1590-3B36-48EE-A89D-3B6F3CB256AB}"/>
          </ac:spMkLst>
        </pc:spChg>
        <pc:spChg chg="add">
          <ac:chgData name="Диас Суюнбай" userId="07d64e2203de8eef" providerId="LiveId" clId="{A68BA5A1-8DBB-44AE-8D09-6990E5C75157}" dt="2023-10-09T07:39:56.956" v="86" actId="26606"/>
          <ac:spMkLst>
            <pc:docMk/>
            <pc:sldMk cId="0" sldId="333"/>
            <ac:spMk id="124941" creationId="{AC8F6C8C-AB5A-4548-942D-E3FD40ACBC49}"/>
          </ac:spMkLst>
        </pc:spChg>
      </pc:sldChg>
      <pc:sldChg chg="addSp delSp modSp add mod setBg">
        <pc:chgData name="Диас Суюнбай" userId="07d64e2203de8eef" providerId="LiveId" clId="{A68BA5A1-8DBB-44AE-8D09-6990E5C75157}" dt="2023-10-09T07:40:08.224" v="88" actId="26606"/>
        <pc:sldMkLst>
          <pc:docMk/>
          <pc:sldMk cId="0" sldId="334"/>
        </pc:sldMkLst>
        <pc:spChg chg="mod">
          <ac:chgData name="Диас Суюнбай" userId="07d64e2203de8eef" providerId="LiveId" clId="{A68BA5A1-8DBB-44AE-8D09-6990E5C75157}" dt="2023-10-09T07:40:08.224" v="88" actId="26606"/>
          <ac:spMkLst>
            <pc:docMk/>
            <pc:sldMk cId="0" sldId="334"/>
            <ac:spMk id="125954" creationId="{91382CA1-9CD6-39D0-7D28-87984419F106}"/>
          </ac:spMkLst>
        </pc:spChg>
        <pc:spChg chg="del">
          <ac:chgData name="Диас Суюнбай" userId="07d64e2203de8eef" providerId="LiveId" clId="{A68BA5A1-8DBB-44AE-8D09-6990E5C75157}" dt="2023-10-09T07:40:08.224" v="88" actId="26606"/>
          <ac:spMkLst>
            <pc:docMk/>
            <pc:sldMk cId="0" sldId="334"/>
            <ac:spMk id="125955" creationId="{E8EBAC27-37D4-2E5C-7BBD-BDC293A654C2}"/>
          </ac:spMkLst>
        </pc:spChg>
        <pc:spChg chg="mod">
          <ac:chgData name="Диас Суюнбай" userId="07d64e2203de8eef" providerId="LiveId" clId="{A68BA5A1-8DBB-44AE-8D09-6990E5C75157}" dt="2023-10-09T07:40:08.224" v="88" actId="26606"/>
          <ac:spMkLst>
            <pc:docMk/>
            <pc:sldMk cId="0" sldId="334"/>
            <ac:spMk id="125956" creationId="{38A2566D-FAF9-3E86-23FF-28220B201B78}"/>
          </ac:spMkLst>
        </pc:spChg>
        <pc:spChg chg="add">
          <ac:chgData name="Диас Суюнбай" userId="07d64e2203de8eef" providerId="LiveId" clId="{A68BA5A1-8DBB-44AE-8D09-6990E5C75157}" dt="2023-10-09T07:40:08.224" v="88" actId="26606"/>
          <ac:spMkLst>
            <pc:docMk/>
            <pc:sldMk cId="0" sldId="334"/>
            <ac:spMk id="125962" creationId="{7517A47C-B2E5-4B79-8061-D74B1311AF6E}"/>
          </ac:spMkLst>
        </pc:spChg>
        <pc:spChg chg="add">
          <ac:chgData name="Диас Суюнбай" userId="07d64e2203de8eef" providerId="LiveId" clId="{A68BA5A1-8DBB-44AE-8D09-6990E5C75157}" dt="2023-10-09T07:40:08.224" v="88" actId="26606"/>
          <ac:spMkLst>
            <pc:docMk/>
            <pc:sldMk cId="0" sldId="334"/>
            <ac:spMk id="125964" creationId="{C505E780-2083-4CB5-A42A-5E0E2908ECC3}"/>
          </ac:spMkLst>
        </pc:spChg>
        <pc:spChg chg="add">
          <ac:chgData name="Диас Суюнбай" userId="07d64e2203de8eef" providerId="LiveId" clId="{A68BA5A1-8DBB-44AE-8D09-6990E5C75157}" dt="2023-10-09T07:40:08.224" v="88" actId="26606"/>
          <ac:spMkLst>
            <pc:docMk/>
            <pc:sldMk cId="0" sldId="334"/>
            <ac:spMk id="125966" creationId="{D2C0AE1C-0118-41AE-8A10-7CDCBF10E96F}"/>
          </ac:spMkLst>
        </pc:spChg>
        <pc:spChg chg="add">
          <ac:chgData name="Диас Суюнбай" userId="07d64e2203de8eef" providerId="LiveId" clId="{A68BA5A1-8DBB-44AE-8D09-6990E5C75157}" dt="2023-10-09T07:40:08.224" v="88" actId="26606"/>
          <ac:spMkLst>
            <pc:docMk/>
            <pc:sldMk cId="0" sldId="334"/>
            <ac:spMk id="125968" creationId="{463EEC44-1BA3-44ED-81FC-A644B04B2A44}"/>
          </ac:spMkLst>
        </pc:spChg>
        <pc:graphicFrameChg chg="add">
          <ac:chgData name="Диас Суюнбай" userId="07d64e2203de8eef" providerId="LiveId" clId="{A68BA5A1-8DBB-44AE-8D09-6990E5C75157}" dt="2023-10-09T07:40:08.224" v="88" actId="26606"/>
          <ac:graphicFrameMkLst>
            <pc:docMk/>
            <pc:sldMk cId="0" sldId="334"/>
            <ac:graphicFrameMk id="125958" creationId="{3346190F-97DD-9FE0-9845-CD5B723FC151}"/>
          </ac:graphicFrameMkLst>
        </pc:graphicFrameChg>
      </pc:sldChg>
      <pc:sldChg chg="addSp delSp modSp add mod setBg">
        <pc:chgData name="Диас Суюнбай" userId="07d64e2203de8eef" providerId="LiveId" clId="{A68BA5A1-8DBB-44AE-8D09-6990E5C75157}" dt="2023-10-09T07:40:13.533" v="89" actId="26606"/>
        <pc:sldMkLst>
          <pc:docMk/>
          <pc:sldMk cId="0" sldId="351"/>
        </pc:sldMkLst>
        <pc:spChg chg="del mod">
          <ac:chgData name="Диас Суюнбай" userId="07d64e2203de8eef" providerId="LiveId" clId="{A68BA5A1-8DBB-44AE-8D09-6990E5C75157}" dt="2023-10-09T07:23:35.761" v="17" actId="21"/>
          <ac:spMkLst>
            <pc:docMk/>
            <pc:sldMk cId="0" sldId="351"/>
            <ac:spMk id="141314" creationId="{CBD20E80-9692-027C-A12F-856960BB33E7}"/>
          </ac:spMkLst>
        </pc:spChg>
        <pc:spChg chg="del">
          <ac:chgData name="Диас Суюнбай" userId="07d64e2203de8eef" providerId="LiveId" clId="{A68BA5A1-8DBB-44AE-8D09-6990E5C75157}" dt="2023-10-09T07:40:13.533" v="89" actId="26606"/>
          <ac:spMkLst>
            <pc:docMk/>
            <pc:sldMk cId="0" sldId="351"/>
            <ac:spMk id="141315" creationId="{84E2AD79-331D-3372-A1D8-8D35E99C94A3}"/>
          </ac:spMkLst>
        </pc:spChg>
        <pc:spChg chg="mod">
          <ac:chgData name="Диас Суюнбай" userId="07d64e2203de8eef" providerId="LiveId" clId="{A68BA5A1-8DBB-44AE-8D09-6990E5C75157}" dt="2023-10-09T07:40:13.533" v="89" actId="26606"/>
          <ac:spMkLst>
            <pc:docMk/>
            <pc:sldMk cId="0" sldId="351"/>
            <ac:spMk id="141316" creationId="{51B1740F-7C9D-D61D-15B3-F4FB1FC6032A}"/>
          </ac:spMkLst>
        </pc:spChg>
        <pc:spChg chg="add">
          <ac:chgData name="Диас Суюнбай" userId="07d64e2203de8eef" providerId="LiveId" clId="{A68BA5A1-8DBB-44AE-8D09-6990E5C75157}" dt="2023-10-09T07:40:13.533" v="89" actId="26606"/>
          <ac:spMkLst>
            <pc:docMk/>
            <pc:sldMk cId="0" sldId="351"/>
            <ac:spMk id="141322" creationId="{BACC6370-2D7E-4714-9D71-7542949D7D5D}"/>
          </ac:spMkLst>
        </pc:spChg>
        <pc:spChg chg="add">
          <ac:chgData name="Диас Суюнбай" userId="07d64e2203de8eef" providerId="LiveId" clId="{A68BA5A1-8DBB-44AE-8D09-6990E5C75157}" dt="2023-10-09T07:40:13.533" v="89" actId="26606"/>
          <ac:spMkLst>
            <pc:docMk/>
            <pc:sldMk cId="0" sldId="351"/>
            <ac:spMk id="141324" creationId="{F68B3F68-107C-434F-AA38-110D5EA91B85}"/>
          </ac:spMkLst>
        </pc:spChg>
        <pc:spChg chg="add">
          <ac:chgData name="Диас Суюнбай" userId="07d64e2203de8eef" providerId="LiveId" clId="{A68BA5A1-8DBB-44AE-8D09-6990E5C75157}" dt="2023-10-09T07:40:13.533" v="89" actId="26606"/>
          <ac:spMkLst>
            <pc:docMk/>
            <pc:sldMk cId="0" sldId="351"/>
            <ac:spMk id="141326" creationId="{AAD0DBB9-1A4B-4391-81D4-CB19F9AB918A}"/>
          </ac:spMkLst>
        </pc:spChg>
        <pc:spChg chg="add">
          <ac:chgData name="Диас Суюнбай" userId="07d64e2203de8eef" providerId="LiveId" clId="{A68BA5A1-8DBB-44AE-8D09-6990E5C75157}" dt="2023-10-09T07:40:13.533" v="89" actId="26606"/>
          <ac:spMkLst>
            <pc:docMk/>
            <pc:sldMk cId="0" sldId="351"/>
            <ac:spMk id="141328" creationId="{063BBA22-50EA-4C4D-BE05-F1CE4E63AA56}"/>
          </ac:spMkLst>
        </pc:spChg>
        <pc:graphicFrameChg chg="add">
          <ac:chgData name="Диас Суюнбай" userId="07d64e2203de8eef" providerId="LiveId" clId="{A68BA5A1-8DBB-44AE-8D09-6990E5C75157}" dt="2023-10-09T07:40:13.533" v="89" actId="26606"/>
          <ac:graphicFrameMkLst>
            <pc:docMk/>
            <pc:sldMk cId="0" sldId="351"/>
            <ac:graphicFrameMk id="141318" creationId="{21A7972A-9961-ACE5-3B49-36C8F886149F}"/>
          </ac:graphicFrameMkLst>
        </pc:graphicFrameChg>
      </pc:sldChg>
      <pc:sldChg chg="addSp modSp add mod setBg">
        <pc:chgData name="Диас Суюнбай" userId="07d64e2203de8eef" providerId="LiveId" clId="{A68BA5A1-8DBB-44AE-8D09-6990E5C75157}" dt="2023-10-09T07:40:21.712" v="90" actId="26606"/>
        <pc:sldMkLst>
          <pc:docMk/>
          <pc:sldMk cId="0" sldId="352"/>
        </pc:sldMkLst>
        <pc:spChg chg="mod">
          <ac:chgData name="Диас Суюнбай" userId="07d64e2203de8eef" providerId="LiveId" clId="{A68BA5A1-8DBB-44AE-8D09-6990E5C75157}" dt="2023-10-09T07:40:21.712" v="90" actId="26606"/>
          <ac:spMkLst>
            <pc:docMk/>
            <pc:sldMk cId="0" sldId="352"/>
            <ac:spMk id="142338" creationId="{4618A32B-5E9B-EA72-D940-1B612271B630}"/>
          </ac:spMkLst>
        </pc:spChg>
        <pc:spChg chg="mod">
          <ac:chgData name="Диас Суюнбай" userId="07d64e2203de8eef" providerId="LiveId" clId="{A68BA5A1-8DBB-44AE-8D09-6990E5C75157}" dt="2023-10-09T07:40:21.712" v="90" actId="26606"/>
          <ac:spMkLst>
            <pc:docMk/>
            <pc:sldMk cId="0" sldId="352"/>
            <ac:spMk id="142339" creationId="{F275323E-8325-8B81-5BE5-25E13FCC0B49}"/>
          </ac:spMkLst>
        </pc:spChg>
        <pc:spChg chg="mod">
          <ac:chgData name="Диас Суюнбай" userId="07d64e2203de8eef" providerId="LiveId" clId="{A68BA5A1-8DBB-44AE-8D09-6990E5C75157}" dt="2023-10-09T07:40:21.712" v="90" actId="26606"/>
          <ac:spMkLst>
            <pc:docMk/>
            <pc:sldMk cId="0" sldId="352"/>
            <ac:spMk id="142340" creationId="{BD2D5F78-7E05-278F-244E-4A5217201736}"/>
          </ac:spMkLst>
        </pc:spChg>
        <pc:spChg chg="add">
          <ac:chgData name="Диас Суюнбай" userId="07d64e2203de8eef" providerId="LiveId" clId="{A68BA5A1-8DBB-44AE-8D09-6990E5C75157}" dt="2023-10-09T07:40:21.712" v="90" actId="26606"/>
          <ac:spMkLst>
            <pc:docMk/>
            <pc:sldMk cId="0" sldId="352"/>
            <ac:spMk id="142345" creationId="{C2554CA6-288E-4202-BC52-2E5A8F0C0AED}"/>
          </ac:spMkLst>
        </pc:spChg>
        <pc:spChg chg="add">
          <ac:chgData name="Диас Суюнбай" userId="07d64e2203de8eef" providerId="LiveId" clId="{A68BA5A1-8DBB-44AE-8D09-6990E5C75157}" dt="2023-10-09T07:40:21.712" v="90" actId="26606"/>
          <ac:spMkLst>
            <pc:docMk/>
            <pc:sldMk cId="0" sldId="352"/>
            <ac:spMk id="142347" creationId="{B10BB131-AC8E-4A8E-A5D1-36260F720C3B}"/>
          </ac:spMkLst>
        </pc:spChg>
        <pc:spChg chg="add">
          <ac:chgData name="Диас Суюнбай" userId="07d64e2203de8eef" providerId="LiveId" clId="{A68BA5A1-8DBB-44AE-8D09-6990E5C75157}" dt="2023-10-09T07:40:21.712" v="90" actId="26606"/>
          <ac:spMkLst>
            <pc:docMk/>
            <pc:sldMk cId="0" sldId="352"/>
            <ac:spMk id="142349" creationId="{5B7778FC-632E-4DCA-A7CB-0D7731CCF970}"/>
          </ac:spMkLst>
        </pc:spChg>
        <pc:spChg chg="add">
          <ac:chgData name="Диас Суюнбай" userId="07d64e2203de8eef" providerId="LiveId" clId="{A68BA5A1-8DBB-44AE-8D09-6990E5C75157}" dt="2023-10-09T07:40:21.712" v="90" actId="26606"/>
          <ac:spMkLst>
            <pc:docMk/>
            <pc:sldMk cId="0" sldId="352"/>
            <ac:spMk id="142351" creationId="{FA23A907-97FB-4A8F-880A-DD77401C4296}"/>
          </ac:spMkLst>
        </pc:spChg>
      </pc:sldChg>
      <pc:sldChg chg="addSp modSp add mod setBg">
        <pc:chgData name="Диас Суюнбай" userId="07d64e2203de8eef" providerId="LiveId" clId="{A68BA5A1-8DBB-44AE-8D09-6990E5C75157}" dt="2023-10-09T07:40:26.671" v="91" actId="26606"/>
        <pc:sldMkLst>
          <pc:docMk/>
          <pc:sldMk cId="0" sldId="353"/>
        </pc:sldMkLst>
        <pc:spChg chg="mo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62" creationId="{46AD118D-48AC-542F-21B7-C2EE0CB2CD16}"/>
          </ac:spMkLst>
        </pc:spChg>
        <pc:spChg chg="mo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63" creationId="{A380A69F-51E2-6794-A877-841E5AFD0F6E}"/>
          </ac:spMkLst>
        </pc:spChg>
        <pc:spChg chg="mo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64" creationId="{00735365-FE76-F7B0-1E39-D6F73237B3C3}"/>
          </ac:spMkLst>
        </pc:spChg>
        <pc:spChg chg="ad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69" creationId="{1709F1D5-B0F1-4714-A239-E5B61C161915}"/>
          </ac:spMkLst>
        </pc:spChg>
        <pc:spChg chg="ad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71" creationId="{228FB460-D3FF-4440-A020-05982A09E517}"/>
          </ac:spMkLst>
        </pc:spChg>
        <pc:spChg chg="ad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73" creationId="{14847E93-7DC1-4D4B-8829-B19AA7137C50}"/>
          </ac:spMkLst>
        </pc:spChg>
        <pc:spChg chg="ad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75" creationId="{5566D6E1-03A1-4D73-A4E0-35D74D568A04}"/>
          </ac:spMkLst>
        </pc:spChg>
        <pc:spChg chg="ad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77" creationId="{9F835A99-04AC-494A-A572-AFE8413CC938}"/>
          </ac:spMkLst>
        </pc:spChg>
        <pc:spChg chg="ad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79" creationId="{7B786209-1B0B-4CA9-9BDD-F7327066A84D}"/>
          </ac:spMkLst>
        </pc:spChg>
        <pc:spChg chg="ad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81" creationId="{2D2964BB-484D-45AE-AD66-D407D0629652}"/>
          </ac:spMkLst>
        </pc:spChg>
        <pc:spChg chg="add">
          <ac:chgData name="Диас Суюнбай" userId="07d64e2203de8eef" providerId="LiveId" clId="{A68BA5A1-8DBB-44AE-8D09-6990E5C75157}" dt="2023-10-09T07:40:26.671" v="91" actId="26606"/>
          <ac:spMkLst>
            <pc:docMk/>
            <pc:sldMk cId="0" sldId="353"/>
            <ac:spMk id="143383" creationId="{6691AC69-A76E-4DAB-B565-468B6B87ACF3}"/>
          </ac:spMkLst>
        </pc:spChg>
      </pc:sldChg>
      <pc:sldChg chg="addSp modSp add mod setBg">
        <pc:chgData name="Диас Суюнбай" userId="07d64e2203de8eef" providerId="LiveId" clId="{A68BA5A1-8DBB-44AE-8D09-6990E5C75157}" dt="2023-10-09T07:40:33.529" v="92" actId="26606"/>
        <pc:sldMkLst>
          <pc:docMk/>
          <pc:sldMk cId="0" sldId="354"/>
        </pc:sldMkLst>
        <pc:spChg chg="mo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386" creationId="{B8A2C535-C1BB-AD4E-64A1-81AACA66B464}"/>
          </ac:spMkLst>
        </pc:spChg>
        <pc:spChg chg="mo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387" creationId="{114305E5-A980-140F-13AB-7CC480EAE2EE}"/>
          </ac:spMkLst>
        </pc:spChg>
        <pc:spChg chg="mo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388" creationId="{2880D8CD-5E25-D170-E2C8-AF6882B403D6}"/>
          </ac:spMkLst>
        </pc:spChg>
        <pc:spChg chg="ad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393" creationId="{1709F1D5-B0F1-4714-A239-E5B61C161915}"/>
          </ac:spMkLst>
        </pc:spChg>
        <pc:spChg chg="ad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395" creationId="{228FB460-D3FF-4440-A020-05982A09E517}"/>
          </ac:spMkLst>
        </pc:spChg>
        <pc:spChg chg="ad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397" creationId="{14847E93-7DC1-4D4B-8829-B19AA7137C50}"/>
          </ac:spMkLst>
        </pc:spChg>
        <pc:spChg chg="ad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399" creationId="{5566D6E1-03A1-4D73-A4E0-35D74D568A04}"/>
          </ac:spMkLst>
        </pc:spChg>
        <pc:spChg chg="ad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401" creationId="{9F835A99-04AC-494A-A572-AFE8413CC938}"/>
          </ac:spMkLst>
        </pc:spChg>
        <pc:spChg chg="ad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403" creationId="{7B786209-1B0B-4CA9-9BDD-F7327066A84D}"/>
          </ac:spMkLst>
        </pc:spChg>
        <pc:spChg chg="ad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405" creationId="{2D2964BB-484D-45AE-AD66-D407D0629652}"/>
          </ac:spMkLst>
        </pc:spChg>
        <pc:spChg chg="add">
          <ac:chgData name="Диас Суюнбай" userId="07d64e2203de8eef" providerId="LiveId" clId="{A68BA5A1-8DBB-44AE-8D09-6990E5C75157}" dt="2023-10-09T07:40:33.529" v="92" actId="26606"/>
          <ac:spMkLst>
            <pc:docMk/>
            <pc:sldMk cId="0" sldId="354"/>
            <ac:spMk id="144407" creationId="{6691AC69-A76E-4DAB-B565-468B6B87ACF3}"/>
          </ac:spMkLst>
        </pc:spChg>
      </pc:sldChg>
      <pc:sldChg chg="addSp modSp add mod setBg">
        <pc:chgData name="Диас Суюнбай" userId="07d64e2203de8eef" providerId="LiveId" clId="{A68BA5A1-8DBB-44AE-8D09-6990E5C75157}" dt="2023-10-09T07:40:48.099" v="93" actId="26606"/>
        <pc:sldMkLst>
          <pc:docMk/>
          <pc:sldMk cId="0" sldId="393"/>
        </pc:sldMkLst>
        <pc:spChg chg="mo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22" creationId="{591B0548-9A8A-C6CA-AEC9-65E157151691}"/>
          </ac:spMkLst>
        </pc:spChg>
        <pc:spChg chg="mo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23" creationId="{0DE61D00-4C8E-A852-E151-D9658DA0C9D5}"/>
          </ac:spMkLst>
        </pc:spChg>
        <pc:spChg chg="mo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24" creationId="{83494F27-AF59-9B5A-29F0-6A142C7DD698}"/>
          </ac:spMkLst>
        </pc:spChg>
        <pc:spChg chg="ad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29" creationId="{F837543A-6020-4505-A233-C9DB4BF74011}"/>
          </ac:spMkLst>
        </pc:spChg>
        <pc:spChg chg="ad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31" creationId="{35B16301-FB18-48BA-A6DD-C37CAF6F9A18}"/>
          </ac:spMkLst>
        </pc:spChg>
        <pc:spChg chg="ad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33" creationId="{C3C0D90E-074A-4F52-9B11-B52BEF4BCBE5}"/>
          </ac:spMkLst>
        </pc:spChg>
        <pc:spChg chg="ad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35" creationId="{CABBD4C1-E6F8-46F6-8152-A8A97490BF4D}"/>
          </ac:spMkLst>
        </pc:spChg>
        <pc:spChg chg="ad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37" creationId="{83BA5EF5-1FE9-4BF9-83BB-269BCDDF6156}"/>
          </ac:spMkLst>
        </pc:spChg>
        <pc:spChg chg="ad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41" creationId="{88853921-7BC9-4BDE-ACAB-133C683C82D6}"/>
          </ac:spMkLst>
        </pc:spChg>
        <pc:spChg chg="ad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43" creationId="{09192968-3AE7-4470-A61C-97294BB92731}"/>
          </ac:spMkLst>
        </pc:spChg>
        <pc:spChg chg="add">
          <ac:chgData name="Диас Суюнбай" userId="07d64e2203de8eef" providerId="LiveId" clId="{A68BA5A1-8DBB-44AE-8D09-6990E5C75157}" dt="2023-10-09T07:40:48.099" v="93" actId="26606"/>
          <ac:spMkLst>
            <pc:docMk/>
            <pc:sldMk cId="0" sldId="393"/>
            <ac:spMk id="184345" creationId="{3AB72E55-43E4-4356-BFE8-E2102CB0B505}"/>
          </ac:spMkLst>
        </pc:spChg>
        <pc:cxnChg chg="add">
          <ac:chgData name="Диас Суюнбай" userId="07d64e2203de8eef" providerId="LiveId" clId="{A68BA5A1-8DBB-44AE-8D09-6990E5C75157}" dt="2023-10-09T07:40:48.099" v="93" actId="26606"/>
          <ac:cxnSpMkLst>
            <pc:docMk/>
            <pc:sldMk cId="0" sldId="393"/>
            <ac:cxnSpMk id="184339" creationId="{4B3BCACB-5880-460B-9606-8C433A9AF99D}"/>
          </ac:cxnSpMkLst>
        </pc:cxnChg>
      </pc:sldChg>
      <pc:sldChg chg="addSp modSp add mod setBg">
        <pc:chgData name="Диас Суюнбай" userId="07d64e2203de8eef" providerId="LiveId" clId="{A68BA5A1-8DBB-44AE-8D09-6990E5C75157}" dt="2023-10-09T07:40:53.623" v="94" actId="26606"/>
        <pc:sldMkLst>
          <pc:docMk/>
          <pc:sldMk cId="0" sldId="394"/>
        </pc:sldMkLst>
        <pc:spChg chg="mod">
          <ac:chgData name="Диас Суюнбай" userId="07d64e2203de8eef" providerId="LiveId" clId="{A68BA5A1-8DBB-44AE-8D09-6990E5C75157}" dt="2023-10-09T07:40:53.623" v="94" actId="26606"/>
          <ac:spMkLst>
            <pc:docMk/>
            <pc:sldMk cId="0" sldId="394"/>
            <ac:spMk id="185346" creationId="{834ED094-E309-88AD-54B6-89D6198B10D8}"/>
          </ac:spMkLst>
        </pc:spChg>
        <pc:spChg chg="mod">
          <ac:chgData name="Диас Суюнбай" userId="07d64e2203de8eef" providerId="LiveId" clId="{A68BA5A1-8DBB-44AE-8D09-6990E5C75157}" dt="2023-10-09T07:40:53.623" v="94" actId="26606"/>
          <ac:spMkLst>
            <pc:docMk/>
            <pc:sldMk cId="0" sldId="394"/>
            <ac:spMk id="185347" creationId="{A5F23DD8-D7E6-48A2-5828-90E736DB5BCA}"/>
          </ac:spMkLst>
        </pc:spChg>
        <pc:spChg chg="mod">
          <ac:chgData name="Диас Суюнбай" userId="07d64e2203de8eef" providerId="LiveId" clId="{A68BA5A1-8DBB-44AE-8D09-6990E5C75157}" dt="2023-10-09T07:40:53.623" v="94" actId="26606"/>
          <ac:spMkLst>
            <pc:docMk/>
            <pc:sldMk cId="0" sldId="394"/>
            <ac:spMk id="185348" creationId="{D97E86AE-45A0-E2F3-C942-6D300085273E}"/>
          </ac:spMkLst>
        </pc:spChg>
        <pc:spChg chg="add">
          <ac:chgData name="Диас Суюнбай" userId="07d64e2203de8eef" providerId="LiveId" clId="{A68BA5A1-8DBB-44AE-8D09-6990E5C75157}" dt="2023-10-09T07:40:53.623" v="94" actId="26606"/>
          <ac:spMkLst>
            <pc:docMk/>
            <pc:sldMk cId="0" sldId="394"/>
            <ac:spMk id="185353" creationId="{907EF6B7-1338-4443-8C46-6A318D952DFD}"/>
          </ac:spMkLst>
        </pc:spChg>
        <pc:spChg chg="add">
          <ac:chgData name="Диас Суюнбай" userId="07d64e2203de8eef" providerId="LiveId" clId="{A68BA5A1-8DBB-44AE-8D09-6990E5C75157}" dt="2023-10-09T07:40:53.623" v="94" actId="26606"/>
          <ac:spMkLst>
            <pc:docMk/>
            <pc:sldMk cId="0" sldId="394"/>
            <ac:spMk id="185355" creationId="{DAAE4CDD-124C-4DCF-9584-B6033B545DD5}"/>
          </ac:spMkLst>
        </pc:spChg>
        <pc:spChg chg="add">
          <ac:chgData name="Диас Суюнбай" userId="07d64e2203de8eef" providerId="LiveId" clId="{A68BA5A1-8DBB-44AE-8D09-6990E5C75157}" dt="2023-10-09T07:40:53.623" v="94" actId="26606"/>
          <ac:spMkLst>
            <pc:docMk/>
            <pc:sldMk cId="0" sldId="394"/>
            <ac:spMk id="185357" creationId="{081E4A58-353D-44AE-B2FC-2A74E2E400F7}"/>
          </ac:spMkLst>
        </pc:spChg>
      </pc:sldChg>
      <pc:sldChg chg="addSp delSp modSp add mod setBg">
        <pc:chgData name="Диас Суюнбай" userId="07d64e2203de8eef" providerId="LiveId" clId="{A68BA5A1-8DBB-44AE-8D09-6990E5C75157}" dt="2023-10-09T07:41:26.554" v="101" actId="255"/>
        <pc:sldMkLst>
          <pc:docMk/>
          <pc:sldMk cId="0" sldId="395"/>
        </pc:sldMkLst>
        <pc:spChg chg="mod">
          <ac:chgData name="Диас Суюнбай" userId="07d64e2203de8eef" providerId="LiveId" clId="{A68BA5A1-8DBB-44AE-8D09-6990E5C75157}" dt="2023-10-09T07:41:08.462" v="99" actId="26606"/>
          <ac:spMkLst>
            <pc:docMk/>
            <pc:sldMk cId="0" sldId="395"/>
            <ac:spMk id="186370" creationId="{0C3BC457-114E-179B-7685-9D0D6342D941}"/>
          </ac:spMkLst>
        </pc:spChg>
        <pc:spChg chg="mod">
          <ac:chgData name="Диас Суюнбай" userId="07d64e2203de8eef" providerId="LiveId" clId="{A68BA5A1-8DBB-44AE-8D09-6990E5C75157}" dt="2023-10-09T07:41:08.462" v="99" actId="26606"/>
          <ac:spMkLst>
            <pc:docMk/>
            <pc:sldMk cId="0" sldId="395"/>
            <ac:spMk id="186371" creationId="{1A41BB90-AAE3-DC74-D79B-D5C1B3640FBD}"/>
          </ac:spMkLst>
        </pc:spChg>
        <pc:spChg chg="mod ord">
          <ac:chgData name="Диас Суюнбай" userId="07d64e2203de8eef" providerId="LiveId" clId="{A68BA5A1-8DBB-44AE-8D09-6990E5C75157}" dt="2023-10-09T07:41:26.554" v="101" actId="255"/>
          <ac:spMkLst>
            <pc:docMk/>
            <pc:sldMk cId="0" sldId="395"/>
            <ac:spMk id="186372" creationId="{9D3899E7-DF5C-6E7C-E7E8-7BD52928422F}"/>
          </ac:spMkLst>
        </pc:spChg>
        <pc:spChg chg="mod">
          <ac:chgData name="Диас Суюнбай" userId="07d64e2203de8eef" providerId="LiveId" clId="{A68BA5A1-8DBB-44AE-8D09-6990E5C75157}" dt="2023-10-09T07:41:08.462" v="99" actId="26606"/>
          <ac:spMkLst>
            <pc:docMk/>
            <pc:sldMk cId="0" sldId="395"/>
            <ac:spMk id="186373" creationId="{DC07F9D8-94FB-5AD1-452C-235A43DB1269}"/>
          </ac:spMkLst>
        </pc:spChg>
        <pc:spChg chg="add del">
          <ac:chgData name="Диас Суюнбай" userId="07d64e2203de8eef" providerId="LiveId" clId="{A68BA5A1-8DBB-44AE-8D09-6990E5C75157}" dt="2023-10-09T07:41:04.242" v="96" actId="26606"/>
          <ac:spMkLst>
            <pc:docMk/>
            <pc:sldMk cId="0" sldId="395"/>
            <ac:spMk id="186378" creationId="{02D44074-0B69-4F0C-A7B3-5645CE40D8E3}"/>
          </ac:spMkLst>
        </pc:spChg>
        <pc:spChg chg="add del">
          <ac:chgData name="Диас Суюнбай" userId="07d64e2203de8eef" providerId="LiveId" clId="{A68BA5A1-8DBB-44AE-8D09-6990E5C75157}" dt="2023-10-09T07:41:08.456" v="98" actId="26606"/>
          <ac:spMkLst>
            <pc:docMk/>
            <pc:sldMk cId="0" sldId="395"/>
            <ac:spMk id="186380" creationId="{4845A0EE-C4C8-4AE1-B3C6-1261368AC036}"/>
          </ac:spMkLst>
        </pc:spChg>
        <pc:spChg chg="add">
          <ac:chgData name="Диас Суюнбай" userId="07d64e2203de8eef" providerId="LiveId" clId="{A68BA5A1-8DBB-44AE-8D09-6990E5C75157}" dt="2023-10-09T07:41:08.462" v="99" actId="26606"/>
          <ac:spMkLst>
            <pc:docMk/>
            <pc:sldMk cId="0" sldId="395"/>
            <ac:spMk id="186382" creationId="{D12DDE76-C203-4047-9998-63900085B5E8}"/>
          </ac:spMkLst>
        </pc:spChg>
      </pc:sldChg>
      <pc:sldChg chg="addSp delSp modSp add mod setBg">
        <pc:chgData name="Диас Суюнбай" userId="07d64e2203de8eef" providerId="LiveId" clId="{A68BA5A1-8DBB-44AE-8D09-6990E5C75157}" dt="2023-10-09T07:42:05.919" v="105" actId="26606"/>
        <pc:sldMkLst>
          <pc:docMk/>
          <pc:sldMk cId="0" sldId="396"/>
        </pc:sldMkLst>
        <pc:spChg chg="mod">
          <ac:chgData name="Диас Суюнбай" userId="07d64e2203de8eef" providerId="LiveId" clId="{A68BA5A1-8DBB-44AE-8D09-6990E5C75157}" dt="2023-10-09T07:42:05.919" v="105" actId="26606"/>
          <ac:spMkLst>
            <pc:docMk/>
            <pc:sldMk cId="0" sldId="396"/>
            <ac:spMk id="187394" creationId="{E0D4C649-AEE5-CEE8-B93C-2F3773EA3D1F}"/>
          </ac:spMkLst>
        </pc:spChg>
        <pc:spChg chg="mod">
          <ac:chgData name="Диас Суюнбай" userId="07d64e2203de8eef" providerId="LiveId" clId="{A68BA5A1-8DBB-44AE-8D09-6990E5C75157}" dt="2023-10-09T07:42:05.919" v="105" actId="26606"/>
          <ac:spMkLst>
            <pc:docMk/>
            <pc:sldMk cId="0" sldId="396"/>
            <ac:spMk id="187395" creationId="{F158F7BB-6DDE-06EB-2BB2-80F952CE1F5B}"/>
          </ac:spMkLst>
        </pc:spChg>
        <pc:spChg chg="del mod ord">
          <ac:chgData name="Диас Суюнбай" userId="07d64e2203de8eef" providerId="LiveId" clId="{A68BA5A1-8DBB-44AE-8D09-6990E5C75157}" dt="2023-10-09T07:41:57.280" v="104" actId="21"/>
          <ac:spMkLst>
            <pc:docMk/>
            <pc:sldMk cId="0" sldId="396"/>
            <ac:spMk id="187396" creationId="{9CDC299F-D033-D3AC-BB98-F13157508CA5}"/>
          </ac:spMkLst>
        </pc:spChg>
        <pc:spChg chg="mod">
          <ac:chgData name="Диас Суюнбай" userId="07d64e2203de8eef" providerId="LiveId" clId="{A68BA5A1-8DBB-44AE-8D09-6990E5C75157}" dt="2023-10-09T07:42:05.919" v="105" actId="26606"/>
          <ac:spMkLst>
            <pc:docMk/>
            <pc:sldMk cId="0" sldId="396"/>
            <ac:spMk id="187397" creationId="{5295FA9D-C4E7-B1F2-6A01-AF27FD9441DB}"/>
          </ac:spMkLst>
        </pc:spChg>
        <pc:spChg chg="add">
          <ac:chgData name="Диас Суюнбай" userId="07d64e2203de8eef" providerId="LiveId" clId="{A68BA5A1-8DBB-44AE-8D09-6990E5C75157}" dt="2023-10-09T07:42:05.919" v="105" actId="26606"/>
          <ac:spMkLst>
            <pc:docMk/>
            <pc:sldMk cId="0" sldId="396"/>
            <ac:spMk id="187399" creationId="{C2554CA6-288E-4202-BC52-2E5A8F0C0AED}"/>
          </ac:spMkLst>
        </pc:spChg>
        <pc:spChg chg="add del">
          <ac:chgData name="Диас Суюнбай" userId="07d64e2203de8eef" providerId="LiveId" clId="{A68BA5A1-8DBB-44AE-8D09-6990E5C75157}" dt="2023-10-09T07:41:39.700" v="103" actId="26606"/>
          <ac:spMkLst>
            <pc:docMk/>
            <pc:sldMk cId="0" sldId="396"/>
            <ac:spMk id="187402" creationId="{53F29798-D584-4792-9B62-3F5F5C36D619}"/>
          </ac:spMkLst>
        </pc:spChg>
        <pc:spChg chg="add">
          <ac:chgData name="Диас Суюнбай" userId="07d64e2203de8eef" providerId="LiveId" clId="{A68BA5A1-8DBB-44AE-8D09-6990E5C75157}" dt="2023-10-09T07:42:05.919" v="105" actId="26606"/>
          <ac:spMkLst>
            <pc:docMk/>
            <pc:sldMk cId="0" sldId="396"/>
            <ac:spMk id="187404" creationId="{B10BB131-AC8E-4A8E-A5D1-36260F720C3B}"/>
          </ac:spMkLst>
        </pc:spChg>
        <pc:spChg chg="add">
          <ac:chgData name="Диас Суюнбай" userId="07d64e2203de8eef" providerId="LiveId" clId="{A68BA5A1-8DBB-44AE-8D09-6990E5C75157}" dt="2023-10-09T07:42:05.919" v="105" actId="26606"/>
          <ac:spMkLst>
            <pc:docMk/>
            <pc:sldMk cId="0" sldId="396"/>
            <ac:spMk id="187406" creationId="{5B7778FC-632E-4DCA-A7CB-0D7731CCF970}"/>
          </ac:spMkLst>
        </pc:spChg>
        <pc:spChg chg="add">
          <ac:chgData name="Диас Суюнбай" userId="07d64e2203de8eef" providerId="LiveId" clId="{A68BA5A1-8DBB-44AE-8D09-6990E5C75157}" dt="2023-10-09T07:42:05.919" v="105" actId="26606"/>
          <ac:spMkLst>
            <pc:docMk/>
            <pc:sldMk cId="0" sldId="396"/>
            <ac:spMk id="187408" creationId="{FA23A907-97FB-4A8F-880A-DD77401C4296}"/>
          </ac:spMkLst>
        </pc:spChg>
      </pc:sldChg>
      <pc:sldChg chg="addSp delSp modSp add mod">
        <pc:chgData name="Диас Суюнбай" userId="07d64e2203de8eef" providerId="LiveId" clId="{A68BA5A1-8DBB-44AE-8D09-6990E5C75157}" dt="2023-10-09T07:42:18.750" v="106" actId="26606"/>
        <pc:sldMkLst>
          <pc:docMk/>
          <pc:sldMk cId="0" sldId="398"/>
        </pc:sldMkLst>
        <pc:spChg chg="mod">
          <ac:chgData name="Диас Суюнбай" userId="07d64e2203de8eef" providerId="LiveId" clId="{A68BA5A1-8DBB-44AE-8D09-6990E5C75157}" dt="2023-10-09T07:30:24.975" v="40" actId="27636"/>
          <ac:spMkLst>
            <pc:docMk/>
            <pc:sldMk cId="0" sldId="398"/>
            <ac:spMk id="188418" creationId="{00FE8C7A-1601-2CC2-A164-E895B4677291}"/>
          </ac:spMkLst>
        </pc:spChg>
        <pc:spChg chg="del">
          <ac:chgData name="Диас Суюнбай" userId="07d64e2203de8eef" providerId="LiveId" clId="{A68BA5A1-8DBB-44AE-8D09-6990E5C75157}" dt="2023-10-09T07:42:18.750" v="106" actId="26606"/>
          <ac:spMkLst>
            <pc:docMk/>
            <pc:sldMk cId="0" sldId="398"/>
            <ac:spMk id="188422" creationId="{B7F48409-CF8D-6263-D75C-93FEBBBB9285}"/>
          </ac:spMkLst>
        </pc:spChg>
        <pc:graphicFrameChg chg="add">
          <ac:chgData name="Диас Суюнбай" userId="07d64e2203de8eef" providerId="LiveId" clId="{A68BA5A1-8DBB-44AE-8D09-6990E5C75157}" dt="2023-10-09T07:42:18.750" v="106" actId="26606"/>
          <ac:graphicFrameMkLst>
            <pc:docMk/>
            <pc:sldMk cId="0" sldId="398"/>
            <ac:graphicFrameMk id="188425" creationId="{5EEF7779-BE86-28C9-61A8-BB9F5ED9B3D2}"/>
          </ac:graphicFrameMkLst>
        </pc:graphicFrameChg>
      </pc:sldChg>
      <pc:sldChg chg="modSp add mod">
        <pc:chgData name="Диас Суюнбай" userId="07d64e2203de8eef" providerId="LiveId" clId="{A68BA5A1-8DBB-44AE-8D09-6990E5C75157}" dt="2023-10-09T07:30:36.365" v="42" actId="27636"/>
        <pc:sldMkLst>
          <pc:docMk/>
          <pc:sldMk cId="0" sldId="399"/>
        </pc:sldMkLst>
        <pc:spChg chg="mod">
          <ac:chgData name="Диас Суюнбай" userId="07d64e2203de8eef" providerId="LiveId" clId="{A68BA5A1-8DBB-44AE-8D09-6990E5C75157}" dt="2023-10-09T07:30:36.365" v="42" actId="27636"/>
          <ac:spMkLst>
            <pc:docMk/>
            <pc:sldMk cId="0" sldId="399"/>
            <ac:spMk id="189442" creationId="{5B858385-6314-2188-5DA6-5C9E0DBA4414}"/>
          </ac:spMkLst>
        </pc:spChg>
      </pc:sldChg>
      <pc:sldChg chg="modSp add mod">
        <pc:chgData name="Диас Суюнбай" userId="07d64e2203de8eef" providerId="LiveId" clId="{A68BA5A1-8DBB-44AE-8D09-6990E5C75157}" dt="2023-10-09T07:30:51.040" v="44" actId="27636"/>
        <pc:sldMkLst>
          <pc:docMk/>
          <pc:sldMk cId="0" sldId="400"/>
        </pc:sldMkLst>
        <pc:spChg chg="mod">
          <ac:chgData name="Диас Суюнбай" userId="07d64e2203de8eef" providerId="LiveId" clId="{A68BA5A1-8DBB-44AE-8D09-6990E5C75157}" dt="2023-10-09T07:30:51.040" v="44" actId="27636"/>
          <ac:spMkLst>
            <pc:docMk/>
            <pc:sldMk cId="0" sldId="400"/>
            <ac:spMk id="190466" creationId="{60FC6DF9-55E2-15D3-EE98-E6F8B98F7453}"/>
          </ac:spMkLst>
        </pc:spChg>
      </pc:sldChg>
      <pc:sldChg chg="modSp add mod">
        <pc:chgData name="Диас Суюнбай" userId="07d64e2203de8eef" providerId="LiveId" clId="{A68BA5A1-8DBB-44AE-8D09-6990E5C75157}" dt="2023-10-09T07:31:12.940" v="46" actId="27636"/>
        <pc:sldMkLst>
          <pc:docMk/>
          <pc:sldMk cId="0" sldId="401"/>
        </pc:sldMkLst>
        <pc:spChg chg="mod">
          <ac:chgData name="Диас Суюнбай" userId="07d64e2203de8eef" providerId="LiveId" clId="{A68BA5A1-8DBB-44AE-8D09-6990E5C75157}" dt="2023-10-09T07:31:12.940" v="46" actId="27636"/>
          <ac:spMkLst>
            <pc:docMk/>
            <pc:sldMk cId="0" sldId="401"/>
            <ac:spMk id="191490" creationId="{779D2224-6E02-CD9D-9B97-867FBD31105D}"/>
          </ac:spMkLst>
        </pc:spChg>
      </pc:sldChg>
      <pc:sldChg chg="addSp modSp add mod setBg">
        <pc:chgData name="Диас Суюнбай" userId="07d64e2203de8eef" providerId="LiveId" clId="{A68BA5A1-8DBB-44AE-8D09-6990E5C75157}" dt="2023-10-09T07:42:47.697" v="107" actId="26606"/>
        <pc:sldMkLst>
          <pc:docMk/>
          <pc:sldMk cId="0" sldId="406"/>
        </pc:sldMkLst>
        <pc:spChg chg="mod">
          <ac:chgData name="Диас Суюнбай" userId="07d64e2203de8eef" providerId="LiveId" clId="{A68BA5A1-8DBB-44AE-8D09-6990E5C75157}" dt="2023-10-09T07:42:47.697" v="107" actId="26606"/>
          <ac:spMkLst>
            <pc:docMk/>
            <pc:sldMk cId="0" sldId="406"/>
            <ac:spMk id="195586" creationId="{2F55E08E-6604-A62B-964B-9E6406FC0615}"/>
          </ac:spMkLst>
        </pc:spChg>
        <pc:spChg chg="ord">
          <ac:chgData name="Диас Суюнбай" userId="07d64e2203de8eef" providerId="LiveId" clId="{A68BA5A1-8DBB-44AE-8D09-6990E5C75157}" dt="2023-10-09T07:42:47.697" v="107" actId="26606"/>
          <ac:spMkLst>
            <pc:docMk/>
            <pc:sldMk cId="0" sldId="406"/>
            <ac:spMk id="195587" creationId="{9B2DA42F-876E-1956-1E5C-78E056BC02AB}"/>
          </ac:spMkLst>
        </pc:spChg>
        <pc:spChg chg="mod">
          <ac:chgData name="Диас Суюнбай" userId="07d64e2203de8eef" providerId="LiveId" clId="{A68BA5A1-8DBB-44AE-8D09-6990E5C75157}" dt="2023-10-09T07:42:47.697" v="107" actId="26606"/>
          <ac:spMkLst>
            <pc:docMk/>
            <pc:sldMk cId="0" sldId="406"/>
            <ac:spMk id="195589" creationId="{1D079D90-BCC6-863C-5D4F-2B5A0CF2A9D5}"/>
          </ac:spMkLst>
        </pc:spChg>
        <pc:spChg chg="mod">
          <ac:chgData name="Диас Суюнбай" userId="07d64e2203de8eef" providerId="LiveId" clId="{A68BA5A1-8DBB-44AE-8D09-6990E5C75157}" dt="2023-10-09T07:42:47.697" v="107" actId="26606"/>
          <ac:spMkLst>
            <pc:docMk/>
            <pc:sldMk cId="0" sldId="406"/>
            <ac:spMk id="195590" creationId="{81184221-137E-DF15-859B-1984F6509A6E}"/>
          </ac:spMkLst>
        </pc:spChg>
        <pc:spChg chg="add">
          <ac:chgData name="Диас Суюнбай" userId="07d64e2203de8eef" providerId="LiveId" clId="{A68BA5A1-8DBB-44AE-8D09-6990E5C75157}" dt="2023-10-09T07:42:47.697" v="107" actId="26606"/>
          <ac:spMkLst>
            <pc:docMk/>
            <pc:sldMk cId="0" sldId="406"/>
            <ac:spMk id="195595" creationId="{F13C74B1-5B17-4795-BED0-7140497B445A}"/>
          </ac:spMkLst>
        </pc:spChg>
        <pc:spChg chg="add">
          <ac:chgData name="Диас Суюнбай" userId="07d64e2203de8eef" providerId="LiveId" clId="{A68BA5A1-8DBB-44AE-8D09-6990E5C75157}" dt="2023-10-09T07:42:47.697" v="107" actId="26606"/>
          <ac:spMkLst>
            <pc:docMk/>
            <pc:sldMk cId="0" sldId="406"/>
            <ac:spMk id="195597" creationId="{D4974D33-8DC5-464E-8C6D-BE58F0669C17}"/>
          </ac:spMkLst>
        </pc:spChg>
        <pc:picChg chg="mod ord">
          <ac:chgData name="Диас Суюнбай" userId="07d64e2203de8eef" providerId="LiveId" clId="{A68BA5A1-8DBB-44AE-8D09-6990E5C75157}" dt="2023-10-09T07:42:47.697" v="107" actId="26606"/>
          <ac:picMkLst>
            <pc:docMk/>
            <pc:sldMk cId="0" sldId="406"/>
            <ac:picMk id="195588" creationId="{F3378849-689B-04EE-9CF9-7B2C85F2F6AD}"/>
          </ac:picMkLst>
        </pc:picChg>
      </pc:sldChg>
      <pc:sldChg chg="addSp modSp add mod setBg">
        <pc:chgData name="Диас Суюнбай" userId="07d64e2203de8eef" providerId="LiveId" clId="{A68BA5A1-8DBB-44AE-8D09-6990E5C75157}" dt="2023-10-09T07:42:55.783" v="108" actId="26606"/>
        <pc:sldMkLst>
          <pc:docMk/>
          <pc:sldMk cId="0" sldId="415"/>
        </pc:sldMkLst>
        <pc:spChg chg="mod">
          <ac:chgData name="Диас Суюнбай" userId="07d64e2203de8eef" providerId="LiveId" clId="{A68BA5A1-8DBB-44AE-8D09-6990E5C75157}" dt="2023-10-09T07:42:55.783" v="108" actId="26606"/>
          <ac:spMkLst>
            <pc:docMk/>
            <pc:sldMk cId="0" sldId="415"/>
            <ac:spMk id="200706" creationId="{58561C70-4F4A-1100-F30A-91CCF399C0E2}"/>
          </ac:spMkLst>
        </pc:spChg>
        <pc:spChg chg="mod">
          <ac:chgData name="Диас Суюнбай" userId="07d64e2203de8eef" providerId="LiveId" clId="{A68BA5A1-8DBB-44AE-8D09-6990E5C75157}" dt="2023-10-09T07:42:55.783" v="108" actId="26606"/>
          <ac:spMkLst>
            <pc:docMk/>
            <pc:sldMk cId="0" sldId="415"/>
            <ac:spMk id="200708" creationId="{32009E7E-4952-6007-4C35-279AFADC5ACA}"/>
          </ac:spMkLst>
        </pc:spChg>
        <pc:spChg chg="mod">
          <ac:chgData name="Диас Суюнбай" userId="07d64e2203de8eef" providerId="LiveId" clId="{A68BA5A1-8DBB-44AE-8D09-6990E5C75157}" dt="2023-10-09T07:42:55.783" v="108" actId="26606"/>
          <ac:spMkLst>
            <pc:docMk/>
            <pc:sldMk cId="0" sldId="415"/>
            <ac:spMk id="200709" creationId="{28941DC0-E20C-3272-1EF8-34840D9648E7}"/>
          </ac:spMkLst>
        </pc:spChg>
        <pc:spChg chg="add">
          <ac:chgData name="Диас Суюнбай" userId="07d64e2203de8eef" providerId="LiveId" clId="{A68BA5A1-8DBB-44AE-8D09-6990E5C75157}" dt="2023-10-09T07:42:55.783" v="108" actId="26606"/>
          <ac:spMkLst>
            <pc:docMk/>
            <pc:sldMk cId="0" sldId="415"/>
            <ac:spMk id="200714" creationId="{2B97F24A-32CE-4C1C-A50D-3016B394DCFB}"/>
          </ac:spMkLst>
        </pc:spChg>
        <pc:spChg chg="add">
          <ac:chgData name="Диас Суюнбай" userId="07d64e2203de8eef" providerId="LiveId" clId="{A68BA5A1-8DBB-44AE-8D09-6990E5C75157}" dt="2023-10-09T07:42:55.783" v="108" actId="26606"/>
          <ac:spMkLst>
            <pc:docMk/>
            <pc:sldMk cId="0" sldId="415"/>
            <ac:spMk id="200716" creationId="{CD8B4F24-440B-49E9-B85D-733523DC064B}"/>
          </ac:spMkLst>
        </pc:spChg>
        <pc:picChg chg="mod ord">
          <ac:chgData name="Диас Суюнбай" userId="07d64e2203de8eef" providerId="LiveId" clId="{A68BA5A1-8DBB-44AE-8D09-6990E5C75157}" dt="2023-10-09T07:42:55.783" v="108" actId="26606"/>
          <ac:picMkLst>
            <pc:docMk/>
            <pc:sldMk cId="0" sldId="415"/>
            <ac:picMk id="200707" creationId="{46613801-0A62-F0E5-D9F7-02D6063E35A7}"/>
          </ac:picMkLst>
        </pc:picChg>
      </pc:sldChg>
      <pc:sldChg chg="modSp add mod">
        <pc:chgData name="Диас Суюнбай" userId="07d64e2203de8eef" providerId="LiveId" clId="{A68BA5A1-8DBB-44AE-8D09-6990E5C75157}" dt="2023-10-09T07:44:38.414" v="120" actId="20577"/>
        <pc:sldMkLst>
          <pc:docMk/>
          <pc:sldMk cId="0" sldId="416"/>
        </pc:sldMkLst>
        <pc:spChg chg="mod">
          <ac:chgData name="Диас Суюнбай" userId="07d64e2203de8eef" providerId="LiveId" clId="{A68BA5A1-8DBB-44AE-8D09-6990E5C75157}" dt="2023-10-09T07:33:18.280" v="50" actId="27636"/>
          <ac:spMkLst>
            <pc:docMk/>
            <pc:sldMk cId="0" sldId="416"/>
            <ac:spMk id="20483" creationId="{D0979F31-40C6-A1E2-32D5-428F73E1AE66}"/>
          </ac:spMkLst>
        </pc:spChg>
        <pc:spChg chg="mod">
          <ac:chgData name="Диас Суюнбай" userId="07d64e2203de8eef" providerId="LiveId" clId="{A68BA5A1-8DBB-44AE-8D09-6990E5C75157}" dt="2023-10-09T07:44:38.414" v="120" actId="20577"/>
          <ac:spMkLst>
            <pc:docMk/>
            <pc:sldMk cId="0" sldId="416"/>
            <ac:spMk id="20484" creationId="{EA0E83C6-E653-3272-CFFA-C44BB6B11194}"/>
          </ac:spMkLst>
        </pc:spChg>
      </pc:sldChg>
      <pc:sldChg chg="addSp delSp modSp add mod setBg">
        <pc:chgData name="Диас Суюнбай" userId="07d64e2203de8eef" providerId="LiveId" clId="{A68BA5A1-8DBB-44AE-8D09-6990E5C75157}" dt="2023-10-09T07:45:01.865" v="123" actId="26606"/>
        <pc:sldMkLst>
          <pc:docMk/>
          <pc:sldMk cId="0" sldId="452"/>
        </pc:sldMkLst>
        <pc:spChg chg="mod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10" creationId="{4F9A583D-E41E-0964-14CD-8AC811F8386C}"/>
          </ac:spMkLst>
        </pc:spChg>
        <pc:spChg chg="mod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11" creationId="{E9E467AF-FB54-C28D-98AA-BB2ABE65327C}"/>
          </ac:spMkLst>
        </pc:spChg>
        <pc:spChg chg="mod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12" creationId="{37233935-6DB1-8F09-9D89-A9235A5FAD8C}"/>
          </ac:spMkLst>
        </pc:spChg>
        <pc:spChg chg="add del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19" creationId="{2B97F24A-32CE-4C1C-A50D-3016B394DCFB}"/>
          </ac:spMkLst>
        </pc:spChg>
        <pc:spChg chg="add del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21" creationId="{CD8B4F24-440B-49E9-B85D-733523DC064B}"/>
          </ac:spMkLst>
        </pc:spChg>
        <pc:spChg chg="add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26" creationId="{1CD81A2A-6ED4-4EF4-A14C-912D31E14800}"/>
          </ac:spMkLst>
        </pc:spChg>
        <pc:spChg chg="add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28" creationId="{1661932C-CA15-4E17-B115-FAE7CBEE4789}"/>
          </ac:spMkLst>
        </pc:spChg>
        <pc:spChg chg="add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30" creationId="{8590ADD5-9383-4D3D-9047-3DA2593CCB5D}"/>
          </ac:spMkLst>
        </pc:spChg>
        <pc:spChg chg="add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32" creationId="{DABE3E45-88CF-45D8-8D40-C773324D93F6}"/>
          </ac:spMkLst>
        </pc:spChg>
        <pc:spChg chg="add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36" creationId="{B91ECDA9-56DC-4270-8F33-01C5637B8CEB}"/>
          </ac:spMkLst>
        </pc:spChg>
        <pc:spChg chg="add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38" creationId="{75F47824-961D-465D-84F9-EAE11BC6173B}"/>
          </ac:spMkLst>
        </pc:spChg>
        <pc:spChg chg="add">
          <ac:chgData name="Диас Суюнбай" userId="07d64e2203de8eef" providerId="LiveId" clId="{A68BA5A1-8DBB-44AE-8D09-6990E5C75157}" dt="2023-10-09T07:45:01.865" v="123" actId="26606"/>
          <ac:spMkLst>
            <pc:docMk/>
            <pc:sldMk cId="0" sldId="452"/>
            <ac:spMk id="222240" creationId="{FEC9DA3E-C1D7-472D-B7C0-F71AE41FBA23}"/>
          </ac:spMkLst>
        </pc:spChg>
        <pc:picChg chg="add mod">
          <ac:chgData name="Диас Суюнбай" userId="07d64e2203de8eef" providerId="LiveId" clId="{A68BA5A1-8DBB-44AE-8D09-6990E5C75157}" dt="2023-10-09T07:45:01.865" v="123" actId="26606"/>
          <ac:picMkLst>
            <pc:docMk/>
            <pc:sldMk cId="0" sldId="452"/>
            <ac:picMk id="222216" creationId="{0C638BDA-699E-199B-05AB-F486D17B7F43}"/>
          </ac:picMkLst>
        </pc:picChg>
        <pc:cxnChg chg="add">
          <ac:chgData name="Диас Суюнбай" userId="07d64e2203de8eef" providerId="LiveId" clId="{A68BA5A1-8DBB-44AE-8D09-6990E5C75157}" dt="2023-10-09T07:45:01.865" v="123" actId="26606"/>
          <ac:cxnSpMkLst>
            <pc:docMk/>
            <pc:sldMk cId="0" sldId="452"/>
            <ac:cxnSpMk id="222234" creationId="{49CD1692-827B-4C8D-B4A1-134FD04CF45C}"/>
          </ac:cxnSpMkLst>
        </pc:cxnChg>
      </pc:sldChg>
      <pc:sldChg chg="addSp modSp add mod setBg">
        <pc:chgData name="Диас Суюнбай" userId="07d64e2203de8eef" providerId="LiveId" clId="{A68BA5A1-8DBB-44AE-8D09-6990E5C75157}" dt="2023-10-09T07:45:15.747" v="124" actId="26606"/>
        <pc:sldMkLst>
          <pc:docMk/>
          <pc:sldMk cId="0" sldId="453"/>
        </pc:sldMkLst>
        <pc:spChg chg="mo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34" creationId="{CDB0F258-55BA-0C11-99D6-291B87CF3952}"/>
          </ac:spMkLst>
        </pc:spChg>
        <pc:spChg chg="mo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35" creationId="{DEAE3216-E094-1BFC-53E3-928B58A12298}"/>
          </ac:spMkLst>
        </pc:spChg>
        <pc:spChg chg="mo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36" creationId="{42CEED9B-39FA-6C70-3B0F-D3EC8355FE14}"/>
          </ac:spMkLst>
        </pc:spChg>
        <pc:spChg chg="ad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41" creationId="{1709F1D5-B0F1-4714-A239-E5B61C161915}"/>
          </ac:spMkLst>
        </pc:spChg>
        <pc:spChg chg="ad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43" creationId="{228FB460-D3FF-4440-A020-05982A09E517}"/>
          </ac:spMkLst>
        </pc:spChg>
        <pc:spChg chg="ad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45" creationId="{14847E93-7DC1-4D4B-8829-B19AA7137C50}"/>
          </ac:spMkLst>
        </pc:spChg>
        <pc:spChg chg="ad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47" creationId="{5566D6E1-03A1-4D73-A4E0-35D74D568A04}"/>
          </ac:spMkLst>
        </pc:spChg>
        <pc:spChg chg="ad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49" creationId="{9F835A99-04AC-494A-A572-AFE8413CC938}"/>
          </ac:spMkLst>
        </pc:spChg>
        <pc:spChg chg="ad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51" creationId="{7B786209-1B0B-4CA9-9BDD-F7327066A84D}"/>
          </ac:spMkLst>
        </pc:spChg>
        <pc:spChg chg="ad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53" creationId="{2D2964BB-484D-45AE-AD66-D407D0629652}"/>
          </ac:spMkLst>
        </pc:spChg>
        <pc:spChg chg="add">
          <ac:chgData name="Диас Суюнбай" userId="07d64e2203de8eef" providerId="LiveId" clId="{A68BA5A1-8DBB-44AE-8D09-6990E5C75157}" dt="2023-10-09T07:45:15.747" v="124" actId="26606"/>
          <ac:spMkLst>
            <pc:docMk/>
            <pc:sldMk cId="0" sldId="453"/>
            <ac:spMk id="223255" creationId="{6691AC69-A76E-4DAB-B565-468B6B87ACF3}"/>
          </ac:spMkLst>
        </pc:spChg>
      </pc:sldChg>
      <pc:sldChg chg="addSp modSp add mod setBg">
        <pc:chgData name="Диас Суюнбай" userId="07d64e2203de8eef" providerId="LiveId" clId="{A68BA5A1-8DBB-44AE-8D09-6990E5C75157}" dt="2023-10-09T07:45:23.890" v="125" actId="26606"/>
        <pc:sldMkLst>
          <pc:docMk/>
          <pc:sldMk cId="0" sldId="454"/>
        </pc:sldMkLst>
        <pc:spChg chg="mod">
          <ac:chgData name="Диас Суюнбай" userId="07d64e2203de8eef" providerId="LiveId" clId="{A68BA5A1-8DBB-44AE-8D09-6990E5C75157}" dt="2023-10-09T07:45:23.890" v="125" actId="26606"/>
          <ac:spMkLst>
            <pc:docMk/>
            <pc:sldMk cId="0" sldId="454"/>
            <ac:spMk id="224258" creationId="{0D537329-AC1E-8E81-54F6-EC839F5949FB}"/>
          </ac:spMkLst>
        </pc:spChg>
        <pc:spChg chg="mod">
          <ac:chgData name="Диас Суюнбай" userId="07d64e2203de8eef" providerId="LiveId" clId="{A68BA5A1-8DBB-44AE-8D09-6990E5C75157}" dt="2023-10-09T07:45:23.890" v="125" actId="26606"/>
          <ac:spMkLst>
            <pc:docMk/>
            <pc:sldMk cId="0" sldId="454"/>
            <ac:spMk id="224259" creationId="{0B395567-949F-6045-3345-9C322861CED9}"/>
          </ac:spMkLst>
        </pc:spChg>
        <pc:spChg chg="mod">
          <ac:chgData name="Диас Суюнбай" userId="07d64e2203de8eef" providerId="LiveId" clId="{A68BA5A1-8DBB-44AE-8D09-6990E5C75157}" dt="2023-10-09T07:45:23.890" v="125" actId="26606"/>
          <ac:spMkLst>
            <pc:docMk/>
            <pc:sldMk cId="0" sldId="454"/>
            <ac:spMk id="224260" creationId="{A1ACF6DC-D428-9505-AC9B-352D9E868E72}"/>
          </ac:spMkLst>
        </pc:spChg>
        <pc:spChg chg="add">
          <ac:chgData name="Диас Суюнбай" userId="07d64e2203de8eef" providerId="LiveId" clId="{A68BA5A1-8DBB-44AE-8D09-6990E5C75157}" dt="2023-10-09T07:45:23.890" v="125" actId="26606"/>
          <ac:spMkLst>
            <pc:docMk/>
            <pc:sldMk cId="0" sldId="454"/>
            <ac:spMk id="224265" creationId="{327D73B4-9F5C-4A64-A179-51B9500CB8B5}"/>
          </ac:spMkLst>
        </pc:spChg>
        <pc:spChg chg="add">
          <ac:chgData name="Диас Суюнбай" userId="07d64e2203de8eef" providerId="LiveId" clId="{A68BA5A1-8DBB-44AE-8D09-6990E5C75157}" dt="2023-10-09T07:45:23.890" v="125" actId="26606"/>
          <ac:spMkLst>
            <pc:docMk/>
            <pc:sldMk cId="0" sldId="454"/>
            <ac:spMk id="224267" creationId="{C1F06963-6374-4B48-844F-071A9BAAAE02}"/>
          </ac:spMkLst>
        </pc:spChg>
        <pc:spChg chg="add">
          <ac:chgData name="Диас Суюнбай" userId="07d64e2203de8eef" providerId="LiveId" clId="{A68BA5A1-8DBB-44AE-8D09-6990E5C75157}" dt="2023-10-09T07:45:23.890" v="125" actId="26606"/>
          <ac:spMkLst>
            <pc:docMk/>
            <pc:sldMk cId="0" sldId="454"/>
            <ac:spMk id="224269" creationId="{6CB927A4-E432-4310-9CD5-E89FF5063179}"/>
          </ac:spMkLst>
        </pc:spChg>
        <pc:spChg chg="add">
          <ac:chgData name="Диас Суюнбай" userId="07d64e2203de8eef" providerId="LiveId" clId="{A68BA5A1-8DBB-44AE-8D09-6990E5C75157}" dt="2023-10-09T07:45:23.890" v="125" actId="26606"/>
          <ac:spMkLst>
            <pc:docMk/>
            <pc:sldMk cId="0" sldId="454"/>
            <ac:spMk id="224271" creationId="{1453BF6C-B012-48B7-B4E8-6D7AC7C27D02}"/>
          </ac:spMkLst>
        </pc:spChg>
        <pc:spChg chg="add">
          <ac:chgData name="Диас Суюнбай" userId="07d64e2203de8eef" providerId="LiveId" clId="{A68BA5A1-8DBB-44AE-8D09-6990E5C75157}" dt="2023-10-09T07:45:23.890" v="125" actId="26606"/>
          <ac:spMkLst>
            <pc:docMk/>
            <pc:sldMk cId="0" sldId="454"/>
            <ac:spMk id="224273" creationId="{E3020543-B24B-4EC4-8FFC-8DD88EEA91A8}"/>
          </ac:spMkLst>
        </pc:spChg>
        <pc:cxnChg chg="add">
          <ac:chgData name="Диас Суюнбай" userId="07d64e2203de8eef" providerId="LiveId" clId="{A68BA5A1-8DBB-44AE-8D09-6990E5C75157}" dt="2023-10-09T07:45:23.890" v="125" actId="26606"/>
          <ac:cxnSpMkLst>
            <pc:docMk/>
            <pc:sldMk cId="0" sldId="454"/>
            <ac:cxnSpMk id="224275" creationId="{C49DA8F6-BCC1-4447-B54C-57856834B94B}"/>
          </ac:cxnSpMkLst>
        </pc:cxnChg>
      </pc:sldChg>
      <pc:sldChg chg="addSp modSp add mod setBg">
        <pc:chgData name="Диас Суюнбай" userId="07d64e2203de8eef" providerId="LiveId" clId="{A68BA5A1-8DBB-44AE-8D09-6990E5C75157}" dt="2023-10-09T07:45:31.089" v="126" actId="26606"/>
        <pc:sldMkLst>
          <pc:docMk/>
          <pc:sldMk cId="0" sldId="455"/>
        </pc:sldMkLst>
        <pc:spChg chg="mod">
          <ac:chgData name="Диас Суюнбай" userId="07d64e2203de8eef" providerId="LiveId" clId="{A68BA5A1-8DBB-44AE-8D09-6990E5C75157}" dt="2023-10-09T07:45:31.089" v="126" actId="26606"/>
          <ac:spMkLst>
            <pc:docMk/>
            <pc:sldMk cId="0" sldId="455"/>
            <ac:spMk id="225282" creationId="{B82BFD29-3FC3-7B5D-A9BE-E2CE0FE24806}"/>
          </ac:spMkLst>
        </pc:spChg>
        <pc:spChg chg="mod">
          <ac:chgData name="Диас Суюнбай" userId="07d64e2203de8eef" providerId="LiveId" clId="{A68BA5A1-8DBB-44AE-8D09-6990E5C75157}" dt="2023-10-09T07:45:31.089" v="126" actId="26606"/>
          <ac:spMkLst>
            <pc:docMk/>
            <pc:sldMk cId="0" sldId="455"/>
            <ac:spMk id="225283" creationId="{5AE711DD-C867-5660-01DB-0C9D5909F809}"/>
          </ac:spMkLst>
        </pc:spChg>
        <pc:spChg chg="mod">
          <ac:chgData name="Диас Суюнбай" userId="07d64e2203de8eef" providerId="LiveId" clId="{A68BA5A1-8DBB-44AE-8D09-6990E5C75157}" dt="2023-10-09T07:45:31.089" v="126" actId="26606"/>
          <ac:spMkLst>
            <pc:docMk/>
            <pc:sldMk cId="0" sldId="455"/>
            <ac:spMk id="225284" creationId="{F5ECB71A-EBBD-8BE8-764E-AE9E93CC3A86}"/>
          </ac:spMkLst>
        </pc:spChg>
        <pc:spChg chg="add">
          <ac:chgData name="Диас Суюнбай" userId="07d64e2203de8eef" providerId="LiveId" clId="{A68BA5A1-8DBB-44AE-8D09-6990E5C75157}" dt="2023-10-09T07:45:31.089" v="126" actId="26606"/>
          <ac:spMkLst>
            <pc:docMk/>
            <pc:sldMk cId="0" sldId="455"/>
            <ac:spMk id="225289" creationId="{327D73B4-9F5C-4A64-A179-51B9500CB8B5}"/>
          </ac:spMkLst>
        </pc:spChg>
        <pc:spChg chg="add">
          <ac:chgData name="Диас Суюнбай" userId="07d64e2203de8eef" providerId="LiveId" clId="{A68BA5A1-8DBB-44AE-8D09-6990E5C75157}" dt="2023-10-09T07:45:31.089" v="126" actId="26606"/>
          <ac:spMkLst>
            <pc:docMk/>
            <pc:sldMk cId="0" sldId="455"/>
            <ac:spMk id="225291" creationId="{C1F06963-6374-4B48-844F-071A9BAAAE02}"/>
          </ac:spMkLst>
        </pc:spChg>
        <pc:spChg chg="add">
          <ac:chgData name="Диас Суюнбай" userId="07d64e2203de8eef" providerId="LiveId" clId="{A68BA5A1-8DBB-44AE-8D09-6990E5C75157}" dt="2023-10-09T07:45:31.089" v="126" actId="26606"/>
          <ac:spMkLst>
            <pc:docMk/>
            <pc:sldMk cId="0" sldId="455"/>
            <ac:spMk id="225293" creationId="{6CB927A4-E432-4310-9CD5-E89FF5063179}"/>
          </ac:spMkLst>
        </pc:spChg>
        <pc:spChg chg="add">
          <ac:chgData name="Диас Суюнбай" userId="07d64e2203de8eef" providerId="LiveId" clId="{A68BA5A1-8DBB-44AE-8D09-6990E5C75157}" dt="2023-10-09T07:45:31.089" v="126" actId="26606"/>
          <ac:spMkLst>
            <pc:docMk/>
            <pc:sldMk cId="0" sldId="455"/>
            <ac:spMk id="225295" creationId="{1453BF6C-B012-48B7-B4E8-6D7AC7C27D02}"/>
          </ac:spMkLst>
        </pc:spChg>
        <pc:spChg chg="add">
          <ac:chgData name="Диас Суюнбай" userId="07d64e2203de8eef" providerId="LiveId" clId="{A68BA5A1-8DBB-44AE-8D09-6990E5C75157}" dt="2023-10-09T07:45:31.089" v="126" actId="26606"/>
          <ac:spMkLst>
            <pc:docMk/>
            <pc:sldMk cId="0" sldId="455"/>
            <ac:spMk id="225297" creationId="{E3020543-B24B-4EC4-8FFC-8DD88EEA91A8}"/>
          </ac:spMkLst>
        </pc:spChg>
        <pc:cxnChg chg="add">
          <ac:chgData name="Диас Суюнбай" userId="07d64e2203de8eef" providerId="LiveId" clId="{A68BA5A1-8DBB-44AE-8D09-6990E5C75157}" dt="2023-10-09T07:45:31.089" v="126" actId="26606"/>
          <ac:cxnSpMkLst>
            <pc:docMk/>
            <pc:sldMk cId="0" sldId="455"/>
            <ac:cxnSpMk id="225299" creationId="{C49DA8F6-BCC1-4447-B54C-57856834B94B}"/>
          </ac:cxnSpMkLst>
        </pc:cxnChg>
      </pc:sldChg>
      <pc:sldChg chg="addSp modSp add mod setBg">
        <pc:chgData name="Диас Суюнбай" userId="07d64e2203de8eef" providerId="LiveId" clId="{A68BA5A1-8DBB-44AE-8D09-6990E5C75157}" dt="2023-10-09T07:38:52.203" v="77" actId="26606"/>
        <pc:sldMkLst>
          <pc:docMk/>
          <pc:sldMk cId="0" sldId="600"/>
        </pc:sldMkLst>
        <pc:spChg chg="mod">
          <ac:chgData name="Диас Суюнбай" userId="07d64e2203de8eef" providerId="LiveId" clId="{A68BA5A1-8DBB-44AE-8D09-6990E5C75157}" dt="2023-10-09T07:38:52.203" v="77" actId="26606"/>
          <ac:spMkLst>
            <pc:docMk/>
            <pc:sldMk cId="0" sldId="600"/>
            <ac:spMk id="3" creationId="{7579EFCE-3351-4E63-3C55-88C4752CD571}"/>
          </ac:spMkLst>
        </pc:spChg>
        <pc:spChg chg="mod">
          <ac:chgData name="Диас Суюнбай" userId="07d64e2203de8eef" providerId="LiveId" clId="{A68BA5A1-8DBB-44AE-8D09-6990E5C75157}" dt="2023-10-09T07:38:52.203" v="77" actId="26606"/>
          <ac:spMkLst>
            <pc:docMk/>
            <pc:sldMk cId="0" sldId="600"/>
            <ac:spMk id="123906" creationId="{7CA09615-F57A-177E-DF57-A93BBCAB56D3}"/>
          </ac:spMkLst>
        </pc:spChg>
        <pc:spChg chg="add">
          <ac:chgData name="Диас Суюнбай" userId="07d64e2203de8eef" providerId="LiveId" clId="{A68BA5A1-8DBB-44AE-8D09-6990E5C75157}" dt="2023-10-09T07:38:52.203" v="77" actId="26606"/>
          <ac:spMkLst>
            <pc:docMk/>
            <pc:sldMk cId="0" sldId="600"/>
            <ac:spMk id="123913" creationId="{F13C74B1-5B17-4795-BED0-7140497B445A}"/>
          </ac:spMkLst>
        </pc:spChg>
        <pc:spChg chg="add">
          <ac:chgData name="Диас Суюнбай" userId="07d64e2203de8eef" providerId="LiveId" clId="{A68BA5A1-8DBB-44AE-8D09-6990E5C75157}" dt="2023-10-09T07:38:52.203" v="77" actId="26606"/>
          <ac:spMkLst>
            <pc:docMk/>
            <pc:sldMk cId="0" sldId="600"/>
            <ac:spMk id="123915" creationId="{D4974D33-8DC5-464E-8C6D-BE58F0669C17}"/>
          </ac:spMkLst>
        </pc:spChg>
        <pc:picChg chg="mod">
          <ac:chgData name="Диас Суюнбай" userId="07d64e2203de8eef" providerId="LiveId" clId="{A68BA5A1-8DBB-44AE-8D09-6990E5C75157}" dt="2023-10-09T07:38:52.203" v="77" actId="26606"/>
          <ac:picMkLst>
            <pc:docMk/>
            <pc:sldMk cId="0" sldId="600"/>
            <ac:picMk id="123908" creationId="{8702553D-C25F-529B-DD03-6CD156D64B8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58BCA-30DD-48B0-A9E1-F556F9E2C2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11B5EC5-E628-4031-99FD-8C66F935ABDD}">
      <dgm:prSet/>
      <dgm:spPr/>
      <dgm:t>
        <a:bodyPr/>
        <a:lstStyle/>
        <a:p>
          <a:r>
            <a:rPr lang="ru-RU" b="1" i="1"/>
            <a:t>Комменсализм</a:t>
          </a:r>
          <a:r>
            <a:rPr lang="ru-RU" b="1"/>
            <a:t> – один из видов использует «помощь» (продукты жизнедеятельности)  другого вида, который развивается самодостаточно и независимо от присутствия соседей.</a:t>
          </a:r>
          <a:endParaRPr lang="en-US"/>
        </a:p>
      </dgm:t>
    </dgm:pt>
    <dgm:pt modelId="{7FFC346F-D356-4FFA-82FC-B22E48520531}" type="parTrans" cxnId="{75B1C68D-5783-43CB-9EC5-CC82D2D9B5DA}">
      <dgm:prSet/>
      <dgm:spPr/>
      <dgm:t>
        <a:bodyPr/>
        <a:lstStyle/>
        <a:p>
          <a:endParaRPr lang="en-US"/>
        </a:p>
      </dgm:t>
    </dgm:pt>
    <dgm:pt modelId="{0171DE1E-EC86-4891-B05C-B6D66C5CA90B}" type="sibTrans" cxnId="{75B1C68D-5783-43CB-9EC5-CC82D2D9B5DA}">
      <dgm:prSet/>
      <dgm:spPr/>
      <dgm:t>
        <a:bodyPr/>
        <a:lstStyle/>
        <a:p>
          <a:endParaRPr lang="en-US"/>
        </a:p>
      </dgm:t>
    </dgm:pt>
    <dgm:pt modelId="{93B91A1B-BC7D-48AA-AB0C-7C03302DAC07}">
      <dgm:prSet/>
      <dgm:spPr/>
      <dgm:t>
        <a:bodyPr/>
        <a:lstStyle/>
        <a:p>
          <a:r>
            <a:rPr lang="ru-RU" b="1" i="1"/>
            <a:t>Аменсализм </a:t>
          </a:r>
          <a:r>
            <a:rPr lang="ru-RU" b="1"/>
            <a:t>– один из видов продуцирует вещество, подавляющее рост соседей (механизм конкурентной борьбы). Примером такого рода ингибиторов являются антибиотики, которые продуцируются для освобождения жизненного пространства от конкурентов.</a:t>
          </a:r>
          <a:endParaRPr lang="en-US"/>
        </a:p>
      </dgm:t>
    </dgm:pt>
    <dgm:pt modelId="{34EE15BE-9974-41D4-9F90-BE65541AACE4}" type="parTrans" cxnId="{D598D99D-4179-4642-B43D-F63F213A983E}">
      <dgm:prSet/>
      <dgm:spPr/>
      <dgm:t>
        <a:bodyPr/>
        <a:lstStyle/>
        <a:p>
          <a:endParaRPr lang="en-US"/>
        </a:p>
      </dgm:t>
    </dgm:pt>
    <dgm:pt modelId="{9DD27382-44E0-4084-BDB9-585A3B26F02B}" type="sibTrans" cxnId="{D598D99D-4179-4642-B43D-F63F213A983E}">
      <dgm:prSet/>
      <dgm:spPr/>
      <dgm:t>
        <a:bodyPr/>
        <a:lstStyle/>
        <a:p>
          <a:endParaRPr lang="en-US"/>
        </a:p>
      </dgm:t>
    </dgm:pt>
    <dgm:pt modelId="{D5E0A820-7E85-4109-BF1C-C5B10F9BAD81}">
      <dgm:prSet/>
      <dgm:spPr/>
      <dgm:t>
        <a:bodyPr/>
        <a:lstStyle/>
        <a:p>
          <a:r>
            <a:rPr lang="ru-RU" b="1" i="1"/>
            <a:t>Взаимоотношения типа «хищник – жертва» </a:t>
          </a:r>
          <a:r>
            <a:rPr lang="ru-RU" b="1"/>
            <a:t>- когда один из участников сообщества представляет собой пищу для других.</a:t>
          </a:r>
          <a:endParaRPr lang="en-US"/>
        </a:p>
      </dgm:t>
    </dgm:pt>
    <dgm:pt modelId="{66B8F825-D3E4-495B-8055-9A8B7228DBEB}" type="parTrans" cxnId="{61A21FDE-104B-4451-A9F2-0FB82BE85808}">
      <dgm:prSet/>
      <dgm:spPr/>
      <dgm:t>
        <a:bodyPr/>
        <a:lstStyle/>
        <a:p>
          <a:endParaRPr lang="en-US"/>
        </a:p>
      </dgm:t>
    </dgm:pt>
    <dgm:pt modelId="{4E0C6998-6114-4A6D-A1E8-A5B008D756CC}" type="sibTrans" cxnId="{61A21FDE-104B-4451-A9F2-0FB82BE85808}">
      <dgm:prSet/>
      <dgm:spPr/>
      <dgm:t>
        <a:bodyPr/>
        <a:lstStyle/>
        <a:p>
          <a:endParaRPr lang="en-US"/>
        </a:p>
      </dgm:t>
    </dgm:pt>
    <dgm:pt modelId="{18666098-C5BD-4AF9-8BF7-A65099FAAE21}" type="pres">
      <dgm:prSet presAssocID="{83858BCA-30DD-48B0-A9E1-F556F9E2C2EB}" presName="root" presStyleCnt="0">
        <dgm:presLayoutVars>
          <dgm:dir/>
          <dgm:resizeHandles val="exact"/>
        </dgm:presLayoutVars>
      </dgm:prSet>
      <dgm:spPr/>
    </dgm:pt>
    <dgm:pt modelId="{9288C6F0-2503-410B-8AAE-B3F6417E5008}" type="pres">
      <dgm:prSet presAssocID="{C11B5EC5-E628-4031-99FD-8C66F935ABDD}" presName="compNode" presStyleCnt="0"/>
      <dgm:spPr/>
    </dgm:pt>
    <dgm:pt modelId="{03755B7A-D6DA-47B1-9483-9F410DD95318}" type="pres">
      <dgm:prSet presAssocID="{C11B5EC5-E628-4031-99FD-8C66F935ABDD}" presName="bgRect" presStyleLbl="bgShp" presStyleIdx="0" presStyleCnt="3"/>
      <dgm:spPr/>
    </dgm:pt>
    <dgm:pt modelId="{96668F31-5230-4E1C-B231-1C365007BEDD}" type="pres">
      <dgm:prSet presAssocID="{C11B5EC5-E628-4031-99FD-8C66F935ABDD}" presName="iconRect" presStyleLbl="node1" presStyleIdx="0" presStyleCnt="3"/>
      <dgm:spPr>
        <a:ln>
          <a:noFill/>
        </a:ln>
      </dgm:spPr>
    </dgm:pt>
    <dgm:pt modelId="{716DC83D-AE11-458E-A4A8-518099711ACD}" type="pres">
      <dgm:prSet presAssocID="{C11B5EC5-E628-4031-99FD-8C66F935ABDD}" presName="spaceRect" presStyleCnt="0"/>
      <dgm:spPr/>
    </dgm:pt>
    <dgm:pt modelId="{352A5F42-3354-41A6-910A-B445C85E3AB1}" type="pres">
      <dgm:prSet presAssocID="{C11B5EC5-E628-4031-99FD-8C66F935ABDD}" presName="parTx" presStyleLbl="revTx" presStyleIdx="0" presStyleCnt="3">
        <dgm:presLayoutVars>
          <dgm:chMax val="0"/>
          <dgm:chPref val="0"/>
        </dgm:presLayoutVars>
      </dgm:prSet>
      <dgm:spPr/>
    </dgm:pt>
    <dgm:pt modelId="{2E8E6B3D-A475-47D4-B1E2-ED1CC7942881}" type="pres">
      <dgm:prSet presAssocID="{0171DE1E-EC86-4891-B05C-B6D66C5CA90B}" presName="sibTrans" presStyleCnt="0"/>
      <dgm:spPr/>
    </dgm:pt>
    <dgm:pt modelId="{73647EA8-BB34-418F-8A0C-BAD98690533E}" type="pres">
      <dgm:prSet presAssocID="{93B91A1B-BC7D-48AA-AB0C-7C03302DAC07}" presName="compNode" presStyleCnt="0"/>
      <dgm:spPr/>
    </dgm:pt>
    <dgm:pt modelId="{35CDC87F-7883-423B-BE34-79DDDF234E27}" type="pres">
      <dgm:prSet presAssocID="{93B91A1B-BC7D-48AA-AB0C-7C03302DAC07}" presName="bgRect" presStyleLbl="bgShp" presStyleIdx="1" presStyleCnt="3"/>
      <dgm:spPr/>
    </dgm:pt>
    <dgm:pt modelId="{8F1A4DBE-4943-4C87-ADA5-B3F3FE2A4A0B}" type="pres">
      <dgm:prSet presAssocID="{93B91A1B-BC7D-48AA-AB0C-7C03302DAC07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C02DF634-0CE4-4CCA-8C06-A324E96D3D61}" type="pres">
      <dgm:prSet presAssocID="{93B91A1B-BC7D-48AA-AB0C-7C03302DAC07}" presName="spaceRect" presStyleCnt="0"/>
      <dgm:spPr/>
    </dgm:pt>
    <dgm:pt modelId="{70E1C667-52EF-4042-964C-318465E52F88}" type="pres">
      <dgm:prSet presAssocID="{93B91A1B-BC7D-48AA-AB0C-7C03302DAC07}" presName="parTx" presStyleLbl="revTx" presStyleIdx="1" presStyleCnt="3">
        <dgm:presLayoutVars>
          <dgm:chMax val="0"/>
          <dgm:chPref val="0"/>
        </dgm:presLayoutVars>
      </dgm:prSet>
      <dgm:spPr/>
    </dgm:pt>
    <dgm:pt modelId="{C6D59498-E492-4AF7-8E5A-FD038A48A468}" type="pres">
      <dgm:prSet presAssocID="{9DD27382-44E0-4084-BDB9-585A3B26F02B}" presName="sibTrans" presStyleCnt="0"/>
      <dgm:spPr/>
    </dgm:pt>
    <dgm:pt modelId="{65BB8A17-9F1F-4C8C-A2A3-E5F47CBE151E}" type="pres">
      <dgm:prSet presAssocID="{D5E0A820-7E85-4109-BF1C-C5B10F9BAD81}" presName="compNode" presStyleCnt="0"/>
      <dgm:spPr/>
    </dgm:pt>
    <dgm:pt modelId="{983AB3F7-01EF-4406-AEBD-20C5F7ED62BA}" type="pres">
      <dgm:prSet presAssocID="{D5E0A820-7E85-4109-BF1C-C5B10F9BAD81}" presName="bgRect" presStyleLbl="bgShp" presStyleIdx="2" presStyleCnt="3"/>
      <dgm:spPr/>
    </dgm:pt>
    <dgm:pt modelId="{89FD1B7F-572D-41D1-9D57-D1BAA6FAE03D}" type="pres">
      <dgm:prSet presAssocID="{D5E0A820-7E85-4109-BF1C-C5B10F9BAD81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рокодил"/>
        </a:ext>
      </dgm:extLst>
    </dgm:pt>
    <dgm:pt modelId="{87B52500-7630-4013-BB4A-7E17E1443F7E}" type="pres">
      <dgm:prSet presAssocID="{D5E0A820-7E85-4109-BF1C-C5B10F9BAD81}" presName="spaceRect" presStyleCnt="0"/>
      <dgm:spPr/>
    </dgm:pt>
    <dgm:pt modelId="{858B4755-7557-47B9-8E84-70BE7F8C2F31}" type="pres">
      <dgm:prSet presAssocID="{D5E0A820-7E85-4109-BF1C-C5B10F9BAD8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2C10070-C784-4A71-A3B4-1198C129D561}" type="presOf" srcId="{C11B5EC5-E628-4031-99FD-8C66F935ABDD}" destId="{352A5F42-3354-41A6-910A-B445C85E3AB1}" srcOrd="0" destOrd="0" presId="urn:microsoft.com/office/officeart/2018/2/layout/IconVerticalSolidList"/>
    <dgm:cxn modelId="{75B1C68D-5783-43CB-9EC5-CC82D2D9B5DA}" srcId="{83858BCA-30DD-48B0-A9E1-F556F9E2C2EB}" destId="{C11B5EC5-E628-4031-99FD-8C66F935ABDD}" srcOrd="0" destOrd="0" parTransId="{7FFC346F-D356-4FFA-82FC-B22E48520531}" sibTransId="{0171DE1E-EC86-4891-B05C-B6D66C5CA90B}"/>
    <dgm:cxn modelId="{384FB59B-6450-4041-8806-7005ADDEE4A1}" type="presOf" srcId="{83858BCA-30DD-48B0-A9E1-F556F9E2C2EB}" destId="{18666098-C5BD-4AF9-8BF7-A65099FAAE21}" srcOrd="0" destOrd="0" presId="urn:microsoft.com/office/officeart/2018/2/layout/IconVerticalSolidList"/>
    <dgm:cxn modelId="{D598D99D-4179-4642-B43D-F63F213A983E}" srcId="{83858BCA-30DD-48B0-A9E1-F556F9E2C2EB}" destId="{93B91A1B-BC7D-48AA-AB0C-7C03302DAC07}" srcOrd="1" destOrd="0" parTransId="{34EE15BE-9974-41D4-9F90-BE65541AACE4}" sibTransId="{9DD27382-44E0-4084-BDB9-585A3B26F02B}"/>
    <dgm:cxn modelId="{25FB04A7-BE60-4658-843E-FFCC642E7A0B}" type="presOf" srcId="{D5E0A820-7E85-4109-BF1C-C5B10F9BAD81}" destId="{858B4755-7557-47B9-8E84-70BE7F8C2F31}" srcOrd="0" destOrd="0" presId="urn:microsoft.com/office/officeart/2018/2/layout/IconVerticalSolidList"/>
    <dgm:cxn modelId="{61A21FDE-104B-4451-A9F2-0FB82BE85808}" srcId="{83858BCA-30DD-48B0-A9E1-F556F9E2C2EB}" destId="{D5E0A820-7E85-4109-BF1C-C5B10F9BAD81}" srcOrd="2" destOrd="0" parTransId="{66B8F825-D3E4-495B-8055-9A8B7228DBEB}" sibTransId="{4E0C6998-6114-4A6D-A1E8-A5B008D756CC}"/>
    <dgm:cxn modelId="{5E4308E2-59E2-45D6-8272-9312A7E76F55}" type="presOf" srcId="{93B91A1B-BC7D-48AA-AB0C-7C03302DAC07}" destId="{70E1C667-52EF-4042-964C-318465E52F88}" srcOrd="0" destOrd="0" presId="urn:microsoft.com/office/officeart/2018/2/layout/IconVerticalSolidList"/>
    <dgm:cxn modelId="{5AFCA070-876C-44E0-846A-957A3792E800}" type="presParOf" srcId="{18666098-C5BD-4AF9-8BF7-A65099FAAE21}" destId="{9288C6F0-2503-410B-8AAE-B3F6417E5008}" srcOrd="0" destOrd="0" presId="urn:microsoft.com/office/officeart/2018/2/layout/IconVerticalSolidList"/>
    <dgm:cxn modelId="{7EC56D00-016C-4CE7-9DC7-F6194491C60E}" type="presParOf" srcId="{9288C6F0-2503-410B-8AAE-B3F6417E5008}" destId="{03755B7A-D6DA-47B1-9483-9F410DD95318}" srcOrd="0" destOrd="0" presId="urn:microsoft.com/office/officeart/2018/2/layout/IconVerticalSolidList"/>
    <dgm:cxn modelId="{A7DD1DD7-F5B6-4890-BEAB-188049E2BF7D}" type="presParOf" srcId="{9288C6F0-2503-410B-8AAE-B3F6417E5008}" destId="{96668F31-5230-4E1C-B231-1C365007BEDD}" srcOrd="1" destOrd="0" presId="urn:microsoft.com/office/officeart/2018/2/layout/IconVerticalSolidList"/>
    <dgm:cxn modelId="{8369866D-C273-43C6-96EF-7404F7853375}" type="presParOf" srcId="{9288C6F0-2503-410B-8AAE-B3F6417E5008}" destId="{716DC83D-AE11-458E-A4A8-518099711ACD}" srcOrd="2" destOrd="0" presId="urn:microsoft.com/office/officeart/2018/2/layout/IconVerticalSolidList"/>
    <dgm:cxn modelId="{1E9D4A8D-5C23-4B6B-84E7-4F03842F5D46}" type="presParOf" srcId="{9288C6F0-2503-410B-8AAE-B3F6417E5008}" destId="{352A5F42-3354-41A6-910A-B445C85E3AB1}" srcOrd="3" destOrd="0" presId="urn:microsoft.com/office/officeart/2018/2/layout/IconVerticalSolidList"/>
    <dgm:cxn modelId="{D388C43D-EBED-41F2-A494-1A84703ABDDC}" type="presParOf" srcId="{18666098-C5BD-4AF9-8BF7-A65099FAAE21}" destId="{2E8E6B3D-A475-47D4-B1E2-ED1CC7942881}" srcOrd="1" destOrd="0" presId="urn:microsoft.com/office/officeart/2018/2/layout/IconVerticalSolidList"/>
    <dgm:cxn modelId="{42CAC2F0-6C66-4A33-8503-F16E06970703}" type="presParOf" srcId="{18666098-C5BD-4AF9-8BF7-A65099FAAE21}" destId="{73647EA8-BB34-418F-8A0C-BAD98690533E}" srcOrd="2" destOrd="0" presId="urn:microsoft.com/office/officeart/2018/2/layout/IconVerticalSolidList"/>
    <dgm:cxn modelId="{BCECB155-2F38-4C3C-B301-1C417189843F}" type="presParOf" srcId="{73647EA8-BB34-418F-8A0C-BAD98690533E}" destId="{35CDC87F-7883-423B-BE34-79DDDF234E27}" srcOrd="0" destOrd="0" presId="urn:microsoft.com/office/officeart/2018/2/layout/IconVerticalSolidList"/>
    <dgm:cxn modelId="{C83841D5-7DD8-424A-82AD-6EEC0096223B}" type="presParOf" srcId="{73647EA8-BB34-418F-8A0C-BAD98690533E}" destId="{8F1A4DBE-4943-4C87-ADA5-B3F3FE2A4A0B}" srcOrd="1" destOrd="0" presId="urn:microsoft.com/office/officeart/2018/2/layout/IconVerticalSolidList"/>
    <dgm:cxn modelId="{4C7585E1-039D-454E-80E2-46DA63C8FF1B}" type="presParOf" srcId="{73647EA8-BB34-418F-8A0C-BAD98690533E}" destId="{C02DF634-0CE4-4CCA-8C06-A324E96D3D61}" srcOrd="2" destOrd="0" presId="urn:microsoft.com/office/officeart/2018/2/layout/IconVerticalSolidList"/>
    <dgm:cxn modelId="{CF25DD80-BC06-40E3-AD8E-83C68B03DFBF}" type="presParOf" srcId="{73647EA8-BB34-418F-8A0C-BAD98690533E}" destId="{70E1C667-52EF-4042-964C-318465E52F88}" srcOrd="3" destOrd="0" presId="urn:microsoft.com/office/officeart/2018/2/layout/IconVerticalSolidList"/>
    <dgm:cxn modelId="{FF5BDD35-AE5C-4E28-8A9A-577F360D1DF9}" type="presParOf" srcId="{18666098-C5BD-4AF9-8BF7-A65099FAAE21}" destId="{C6D59498-E492-4AF7-8E5A-FD038A48A468}" srcOrd="3" destOrd="0" presId="urn:microsoft.com/office/officeart/2018/2/layout/IconVerticalSolidList"/>
    <dgm:cxn modelId="{1854FADC-4759-4F5D-AAFB-02B9AEE467E0}" type="presParOf" srcId="{18666098-C5BD-4AF9-8BF7-A65099FAAE21}" destId="{65BB8A17-9F1F-4C8C-A2A3-E5F47CBE151E}" srcOrd="4" destOrd="0" presId="urn:microsoft.com/office/officeart/2018/2/layout/IconVerticalSolidList"/>
    <dgm:cxn modelId="{B9CAA36B-61B5-420C-8D0C-3885EB857A9A}" type="presParOf" srcId="{65BB8A17-9F1F-4C8C-A2A3-E5F47CBE151E}" destId="{983AB3F7-01EF-4406-AEBD-20C5F7ED62BA}" srcOrd="0" destOrd="0" presId="urn:microsoft.com/office/officeart/2018/2/layout/IconVerticalSolidList"/>
    <dgm:cxn modelId="{4D2B4345-A6A7-443D-900E-DB8100DA91DE}" type="presParOf" srcId="{65BB8A17-9F1F-4C8C-A2A3-E5F47CBE151E}" destId="{89FD1B7F-572D-41D1-9D57-D1BAA6FAE03D}" srcOrd="1" destOrd="0" presId="urn:microsoft.com/office/officeart/2018/2/layout/IconVerticalSolidList"/>
    <dgm:cxn modelId="{5065020E-8124-45DF-AC5B-E93F187E8538}" type="presParOf" srcId="{65BB8A17-9F1F-4C8C-A2A3-E5F47CBE151E}" destId="{87B52500-7630-4013-BB4A-7E17E1443F7E}" srcOrd="2" destOrd="0" presId="urn:microsoft.com/office/officeart/2018/2/layout/IconVerticalSolidList"/>
    <dgm:cxn modelId="{019E8716-6447-4F79-B888-26514F2448B2}" type="presParOf" srcId="{65BB8A17-9F1F-4C8C-A2A3-E5F47CBE151E}" destId="{858B4755-7557-47B9-8E84-70BE7F8C2F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2F7FE-30B8-4154-9465-BC2CA5C4870F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F1962DC-081E-4019-8B59-D605E836B18B}">
      <dgm:prSet/>
      <dgm:spPr/>
      <dgm:t>
        <a:bodyPr/>
        <a:lstStyle/>
        <a:p>
          <a:r>
            <a:rPr lang="ru-RU" b="1" dirty="0"/>
            <a:t>Муравьи – листорезы выращивают грибы на листьях. Грибы служат им пищей. Но на этом субстрате могут расти и другие грибы, которые сами усваивают листовой субстрат. Для борьбы с этими «вредными» грибами муравьи используют актиномицеты, которые синтезируют </a:t>
          </a:r>
          <a:r>
            <a:rPr lang="ru-RU" b="1" dirty="0" err="1"/>
            <a:t>антибитики</a:t>
          </a:r>
          <a:r>
            <a:rPr lang="ru-RU" b="1" dirty="0"/>
            <a:t>, подавляющие их рост.</a:t>
          </a:r>
          <a:endParaRPr lang="en-US" dirty="0"/>
        </a:p>
      </dgm:t>
    </dgm:pt>
    <dgm:pt modelId="{954238B2-9015-4A46-8B63-A9CBD20DCE7D}" type="parTrans" cxnId="{16DED988-709C-4937-B791-E3CC4397628F}">
      <dgm:prSet/>
      <dgm:spPr/>
      <dgm:t>
        <a:bodyPr/>
        <a:lstStyle/>
        <a:p>
          <a:endParaRPr lang="en-US"/>
        </a:p>
      </dgm:t>
    </dgm:pt>
    <dgm:pt modelId="{163AADFB-DD40-4266-8B26-3FBA372FE643}" type="sibTrans" cxnId="{16DED988-709C-4937-B791-E3CC4397628F}">
      <dgm:prSet/>
      <dgm:spPr/>
      <dgm:t>
        <a:bodyPr/>
        <a:lstStyle/>
        <a:p>
          <a:endParaRPr lang="en-US"/>
        </a:p>
      </dgm:t>
    </dgm:pt>
    <dgm:pt modelId="{95533968-6771-4D22-8AA7-64D9270BB834}">
      <dgm:prSet/>
      <dgm:spPr/>
      <dgm:t>
        <a:bodyPr/>
        <a:lstStyle/>
        <a:p>
          <a:r>
            <a:rPr lang="ru-RU" b="1"/>
            <a:t>A — симбиотические бактерии на нижней стороне переднего сегмента груди муравья-листореза; B — колония бактерий в углублении на теле муравья; C — углубление, очищенное от бактерий; E — другой вид муравья-листореза, сплошь покрытый углублениями с симбиотическими бактериями (рис. из статьи в Science)</a:t>
          </a:r>
          <a:r>
            <a:rPr lang="ru-RU"/>
            <a:t> </a:t>
          </a:r>
          <a:endParaRPr lang="en-US"/>
        </a:p>
      </dgm:t>
    </dgm:pt>
    <dgm:pt modelId="{ECEA02CA-DDE3-4CC0-B254-48B542C154F7}" type="parTrans" cxnId="{25967735-77BC-4C2F-92AA-494DA4B9116D}">
      <dgm:prSet/>
      <dgm:spPr/>
      <dgm:t>
        <a:bodyPr/>
        <a:lstStyle/>
        <a:p>
          <a:endParaRPr lang="en-US"/>
        </a:p>
      </dgm:t>
    </dgm:pt>
    <dgm:pt modelId="{EDC21A0F-3513-41FE-BA79-F2F69533F1DE}" type="sibTrans" cxnId="{25967735-77BC-4C2F-92AA-494DA4B9116D}">
      <dgm:prSet/>
      <dgm:spPr/>
      <dgm:t>
        <a:bodyPr/>
        <a:lstStyle/>
        <a:p>
          <a:endParaRPr lang="en-US"/>
        </a:p>
      </dgm:t>
    </dgm:pt>
    <dgm:pt modelId="{2E9200B2-2966-4B4B-89C6-517EC0179E08}" type="pres">
      <dgm:prSet presAssocID="{CB22F7FE-30B8-4154-9465-BC2CA5C4870F}" presName="cycle" presStyleCnt="0">
        <dgm:presLayoutVars>
          <dgm:dir/>
          <dgm:resizeHandles val="exact"/>
        </dgm:presLayoutVars>
      </dgm:prSet>
      <dgm:spPr/>
    </dgm:pt>
    <dgm:pt modelId="{B84CDC72-2F5E-45E2-8D41-CDCD9A1EECC8}" type="pres">
      <dgm:prSet presAssocID="{9F1962DC-081E-4019-8B59-D605E836B18B}" presName="node" presStyleLbl="node1" presStyleIdx="0" presStyleCnt="2">
        <dgm:presLayoutVars>
          <dgm:bulletEnabled val="1"/>
        </dgm:presLayoutVars>
      </dgm:prSet>
      <dgm:spPr/>
    </dgm:pt>
    <dgm:pt modelId="{B68FB154-C8CA-4721-BD10-FD724F7A2C4C}" type="pres">
      <dgm:prSet presAssocID="{9F1962DC-081E-4019-8B59-D605E836B18B}" presName="spNode" presStyleCnt="0"/>
      <dgm:spPr/>
    </dgm:pt>
    <dgm:pt modelId="{89CB5642-A2A6-44CF-AACE-CD6713362464}" type="pres">
      <dgm:prSet presAssocID="{163AADFB-DD40-4266-8B26-3FBA372FE643}" presName="sibTrans" presStyleLbl="sibTrans1D1" presStyleIdx="0" presStyleCnt="2"/>
      <dgm:spPr/>
    </dgm:pt>
    <dgm:pt modelId="{48E3291A-80A6-4F68-AE3D-C1ABC0E96C9D}" type="pres">
      <dgm:prSet presAssocID="{95533968-6771-4D22-8AA7-64D9270BB834}" presName="node" presStyleLbl="node1" presStyleIdx="1" presStyleCnt="2">
        <dgm:presLayoutVars>
          <dgm:bulletEnabled val="1"/>
        </dgm:presLayoutVars>
      </dgm:prSet>
      <dgm:spPr/>
    </dgm:pt>
    <dgm:pt modelId="{5A62709A-CDAB-4861-916C-7A4099854BC5}" type="pres">
      <dgm:prSet presAssocID="{95533968-6771-4D22-8AA7-64D9270BB834}" presName="spNode" presStyleCnt="0"/>
      <dgm:spPr/>
    </dgm:pt>
    <dgm:pt modelId="{2346B1AF-21DA-4966-A78D-BBF255661EFA}" type="pres">
      <dgm:prSet presAssocID="{EDC21A0F-3513-41FE-BA79-F2F69533F1DE}" presName="sibTrans" presStyleLbl="sibTrans1D1" presStyleIdx="1" presStyleCnt="2"/>
      <dgm:spPr/>
    </dgm:pt>
  </dgm:ptLst>
  <dgm:cxnLst>
    <dgm:cxn modelId="{25967735-77BC-4C2F-92AA-494DA4B9116D}" srcId="{CB22F7FE-30B8-4154-9465-BC2CA5C4870F}" destId="{95533968-6771-4D22-8AA7-64D9270BB834}" srcOrd="1" destOrd="0" parTransId="{ECEA02CA-DDE3-4CC0-B254-48B542C154F7}" sibTransId="{EDC21A0F-3513-41FE-BA79-F2F69533F1DE}"/>
    <dgm:cxn modelId="{0AF1BE39-6BB7-461A-9A73-EB10808ADEDC}" type="presOf" srcId="{163AADFB-DD40-4266-8B26-3FBA372FE643}" destId="{89CB5642-A2A6-44CF-AACE-CD6713362464}" srcOrd="0" destOrd="0" presId="urn:microsoft.com/office/officeart/2005/8/layout/cycle5"/>
    <dgm:cxn modelId="{1B256F49-9040-41B1-A814-2F3A081A4B56}" type="presOf" srcId="{9F1962DC-081E-4019-8B59-D605E836B18B}" destId="{B84CDC72-2F5E-45E2-8D41-CDCD9A1EECC8}" srcOrd="0" destOrd="0" presId="urn:microsoft.com/office/officeart/2005/8/layout/cycle5"/>
    <dgm:cxn modelId="{16DED988-709C-4937-B791-E3CC4397628F}" srcId="{CB22F7FE-30B8-4154-9465-BC2CA5C4870F}" destId="{9F1962DC-081E-4019-8B59-D605E836B18B}" srcOrd="0" destOrd="0" parTransId="{954238B2-9015-4A46-8B63-A9CBD20DCE7D}" sibTransId="{163AADFB-DD40-4266-8B26-3FBA372FE643}"/>
    <dgm:cxn modelId="{C52AEFA8-29A4-4B63-9DAD-A3829CB28402}" type="presOf" srcId="{CB22F7FE-30B8-4154-9465-BC2CA5C4870F}" destId="{2E9200B2-2966-4B4B-89C6-517EC0179E08}" srcOrd="0" destOrd="0" presId="urn:microsoft.com/office/officeart/2005/8/layout/cycle5"/>
    <dgm:cxn modelId="{52AB23B0-3786-4E46-9B35-B41E4325E541}" type="presOf" srcId="{EDC21A0F-3513-41FE-BA79-F2F69533F1DE}" destId="{2346B1AF-21DA-4966-A78D-BBF255661EFA}" srcOrd="0" destOrd="0" presId="urn:microsoft.com/office/officeart/2005/8/layout/cycle5"/>
    <dgm:cxn modelId="{9CA5CAFE-189D-4CCA-95B3-454D7EECAD2B}" type="presOf" srcId="{95533968-6771-4D22-8AA7-64D9270BB834}" destId="{48E3291A-80A6-4F68-AE3D-C1ABC0E96C9D}" srcOrd="0" destOrd="0" presId="urn:microsoft.com/office/officeart/2005/8/layout/cycle5"/>
    <dgm:cxn modelId="{5C3BBA98-AC3F-4988-A993-4C6B21FB38C5}" type="presParOf" srcId="{2E9200B2-2966-4B4B-89C6-517EC0179E08}" destId="{B84CDC72-2F5E-45E2-8D41-CDCD9A1EECC8}" srcOrd="0" destOrd="0" presId="urn:microsoft.com/office/officeart/2005/8/layout/cycle5"/>
    <dgm:cxn modelId="{087483F4-88AA-4693-A9EF-521D91AB16BD}" type="presParOf" srcId="{2E9200B2-2966-4B4B-89C6-517EC0179E08}" destId="{B68FB154-C8CA-4721-BD10-FD724F7A2C4C}" srcOrd="1" destOrd="0" presId="urn:microsoft.com/office/officeart/2005/8/layout/cycle5"/>
    <dgm:cxn modelId="{CD04B473-4A0E-4AD9-93E3-B268387FCCC0}" type="presParOf" srcId="{2E9200B2-2966-4B4B-89C6-517EC0179E08}" destId="{89CB5642-A2A6-44CF-AACE-CD6713362464}" srcOrd="2" destOrd="0" presId="urn:microsoft.com/office/officeart/2005/8/layout/cycle5"/>
    <dgm:cxn modelId="{E3570888-7128-4AEC-A4E8-B8AC6DCBAF9B}" type="presParOf" srcId="{2E9200B2-2966-4B4B-89C6-517EC0179E08}" destId="{48E3291A-80A6-4F68-AE3D-C1ABC0E96C9D}" srcOrd="3" destOrd="0" presId="urn:microsoft.com/office/officeart/2005/8/layout/cycle5"/>
    <dgm:cxn modelId="{3695B4C3-37F6-4043-87C8-7AF0BABFFE95}" type="presParOf" srcId="{2E9200B2-2966-4B4B-89C6-517EC0179E08}" destId="{5A62709A-CDAB-4861-916C-7A4099854BC5}" srcOrd="4" destOrd="0" presId="urn:microsoft.com/office/officeart/2005/8/layout/cycle5"/>
    <dgm:cxn modelId="{24FF2C41-D2E0-44D1-9992-4EDA074B7F51}" type="presParOf" srcId="{2E9200B2-2966-4B4B-89C6-517EC0179E08}" destId="{2346B1AF-21DA-4966-A78D-BBF255661EFA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D177B-FD1B-4F78-A30D-16DE2AF3B6F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CC53DBE-9111-47E2-B6C7-DD515141D26C}">
      <dgm:prSet/>
      <dgm:spPr/>
      <dgm:t>
        <a:bodyPr/>
        <a:lstStyle/>
        <a:p>
          <a:r>
            <a:rPr lang="ru-RU" b="1" u="sng"/>
            <a:t>МЕТОДЫ ИЗУЧЕНИЯ МИКРОБНЫХ СООБЩЕСТВ:</a:t>
          </a:r>
          <a:endParaRPr lang="en-US"/>
        </a:p>
      </dgm:t>
    </dgm:pt>
    <dgm:pt modelId="{BBAC80FE-96F9-4A37-8518-45604A6B44CF}" type="parTrans" cxnId="{3A1878BA-AB46-4400-A806-4664DE9A2202}">
      <dgm:prSet/>
      <dgm:spPr/>
      <dgm:t>
        <a:bodyPr/>
        <a:lstStyle/>
        <a:p>
          <a:endParaRPr lang="en-US"/>
        </a:p>
      </dgm:t>
    </dgm:pt>
    <dgm:pt modelId="{D0BC5F4B-82D0-41D9-9FF5-FE2939644175}" type="sibTrans" cxnId="{3A1878BA-AB46-4400-A806-4664DE9A2202}">
      <dgm:prSet/>
      <dgm:spPr/>
      <dgm:t>
        <a:bodyPr/>
        <a:lstStyle/>
        <a:p>
          <a:endParaRPr lang="en-US"/>
        </a:p>
      </dgm:t>
    </dgm:pt>
    <dgm:pt modelId="{F05BAE3C-A17D-4B37-81E1-F3A92B851112}">
      <dgm:prSet/>
      <dgm:spPr/>
      <dgm:t>
        <a:bodyPr/>
        <a:lstStyle/>
        <a:p>
          <a:r>
            <a:rPr lang="ru-RU" b="1"/>
            <a:t>Оценка активности почвенной микрофлоры</a:t>
          </a:r>
          <a:endParaRPr lang="en-US"/>
        </a:p>
      </dgm:t>
    </dgm:pt>
    <dgm:pt modelId="{5264308F-0A18-4E2E-9A80-F31584853A7A}" type="parTrans" cxnId="{00B9392C-795B-4F8B-83DB-79F0BA535A83}">
      <dgm:prSet/>
      <dgm:spPr/>
      <dgm:t>
        <a:bodyPr/>
        <a:lstStyle/>
        <a:p>
          <a:endParaRPr lang="en-US"/>
        </a:p>
      </dgm:t>
    </dgm:pt>
    <dgm:pt modelId="{2C60B910-69D0-4E1A-9122-333AE9C56821}" type="sibTrans" cxnId="{00B9392C-795B-4F8B-83DB-79F0BA535A83}">
      <dgm:prSet/>
      <dgm:spPr/>
      <dgm:t>
        <a:bodyPr/>
        <a:lstStyle/>
        <a:p>
          <a:endParaRPr lang="en-US"/>
        </a:p>
      </dgm:t>
    </dgm:pt>
    <dgm:pt modelId="{B3759B40-C118-4931-9E22-AEDA8A3A676A}">
      <dgm:prSet/>
      <dgm:spPr/>
      <dgm:t>
        <a:bodyPr/>
        <a:lstStyle/>
        <a:p>
          <a:r>
            <a:rPr lang="ru-RU" b="1"/>
            <a:t>Анализ структуры (видовой состав и количественные соотношения видов) микрофлоры почв и водоемов</a:t>
          </a:r>
          <a:endParaRPr lang="en-US"/>
        </a:p>
      </dgm:t>
    </dgm:pt>
    <dgm:pt modelId="{C96F29D8-5256-4716-B0AF-19DBB2D5B5B1}" type="parTrans" cxnId="{9B49CEEF-E0D7-4E56-B41B-6D15BAF77C8B}">
      <dgm:prSet/>
      <dgm:spPr/>
      <dgm:t>
        <a:bodyPr/>
        <a:lstStyle/>
        <a:p>
          <a:endParaRPr lang="en-US"/>
        </a:p>
      </dgm:t>
    </dgm:pt>
    <dgm:pt modelId="{85C3C014-F198-41F2-A988-8145F25060D6}" type="sibTrans" cxnId="{9B49CEEF-E0D7-4E56-B41B-6D15BAF77C8B}">
      <dgm:prSet/>
      <dgm:spPr/>
      <dgm:t>
        <a:bodyPr/>
        <a:lstStyle/>
        <a:p>
          <a:endParaRPr lang="en-US"/>
        </a:p>
      </dgm:t>
    </dgm:pt>
    <dgm:pt modelId="{12A46FE9-D69E-441D-8525-189A88899D3D}">
      <dgm:prSet/>
      <dgm:spPr/>
      <dgm:t>
        <a:bodyPr/>
        <a:lstStyle/>
        <a:p>
          <a:r>
            <a:rPr lang="ru-RU" b="1"/>
            <a:t>Исследование динамики изменения структуры микробных сообществ по влиянием внешних факторов</a:t>
          </a:r>
          <a:endParaRPr lang="en-US"/>
        </a:p>
      </dgm:t>
    </dgm:pt>
    <dgm:pt modelId="{645D6258-9527-487E-ACC3-06DCAB7717E7}" type="parTrans" cxnId="{07E1FBC2-A98B-4360-B50A-EF9C4DF5D8A6}">
      <dgm:prSet/>
      <dgm:spPr/>
      <dgm:t>
        <a:bodyPr/>
        <a:lstStyle/>
        <a:p>
          <a:endParaRPr lang="en-US"/>
        </a:p>
      </dgm:t>
    </dgm:pt>
    <dgm:pt modelId="{D9FD5F1C-A514-4C80-9779-DEF580539B1F}" type="sibTrans" cxnId="{07E1FBC2-A98B-4360-B50A-EF9C4DF5D8A6}">
      <dgm:prSet/>
      <dgm:spPr/>
      <dgm:t>
        <a:bodyPr/>
        <a:lstStyle/>
        <a:p>
          <a:endParaRPr lang="en-US"/>
        </a:p>
      </dgm:t>
    </dgm:pt>
    <dgm:pt modelId="{5E87CD81-1B4E-426F-9654-1BFF5333322E}" type="pres">
      <dgm:prSet presAssocID="{E7DD177B-FD1B-4F78-A30D-16DE2AF3B6F9}" presName="outerComposite" presStyleCnt="0">
        <dgm:presLayoutVars>
          <dgm:chMax val="5"/>
          <dgm:dir/>
          <dgm:resizeHandles val="exact"/>
        </dgm:presLayoutVars>
      </dgm:prSet>
      <dgm:spPr/>
    </dgm:pt>
    <dgm:pt modelId="{3E68D0A4-DAAB-4E0D-8331-BB4BA2B9A7C1}" type="pres">
      <dgm:prSet presAssocID="{E7DD177B-FD1B-4F78-A30D-16DE2AF3B6F9}" presName="dummyMaxCanvas" presStyleCnt="0">
        <dgm:presLayoutVars/>
      </dgm:prSet>
      <dgm:spPr/>
    </dgm:pt>
    <dgm:pt modelId="{3BBE4651-56EB-413D-8E3A-78CA4B865214}" type="pres">
      <dgm:prSet presAssocID="{E7DD177B-FD1B-4F78-A30D-16DE2AF3B6F9}" presName="FourNodes_1" presStyleLbl="node1" presStyleIdx="0" presStyleCnt="4">
        <dgm:presLayoutVars>
          <dgm:bulletEnabled val="1"/>
        </dgm:presLayoutVars>
      </dgm:prSet>
      <dgm:spPr/>
    </dgm:pt>
    <dgm:pt modelId="{BC21479A-456F-40C5-8F8C-475520BDF956}" type="pres">
      <dgm:prSet presAssocID="{E7DD177B-FD1B-4F78-A30D-16DE2AF3B6F9}" presName="FourNodes_2" presStyleLbl="node1" presStyleIdx="1" presStyleCnt="4">
        <dgm:presLayoutVars>
          <dgm:bulletEnabled val="1"/>
        </dgm:presLayoutVars>
      </dgm:prSet>
      <dgm:spPr/>
    </dgm:pt>
    <dgm:pt modelId="{BADD09E9-6DA3-4ABF-AD9D-518FCB03D1A4}" type="pres">
      <dgm:prSet presAssocID="{E7DD177B-FD1B-4F78-A30D-16DE2AF3B6F9}" presName="FourNodes_3" presStyleLbl="node1" presStyleIdx="2" presStyleCnt="4">
        <dgm:presLayoutVars>
          <dgm:bulletEnabled val="1"/>
        </dgm:presLayoutVars>
      </dgm:prSet>
      <dgm:spPr/>
    </dgm:pt>
    <dgm:pt modelId="{9C6C8265-6F2E-409A-B3C8-66AA8B89406E}" type="pres">
      <dgm:prSet presAssocID="{E7DD177B-FD1B-4F78-A30D-16DE2AF3B6F9}" presName="FourNodes_4" presStyleLbl="node1" presStyleIdx="3" presStyleCnt="4">
        <dgm:presLayoutVars>
          <dgm:bulletEnabled val="1"/>
        </dgm:presLayoutVars>
      </dgm:prSet>
      <dgm:spPr/>
    </dgm:pt>
    <dgm:pt modelId="{413E49ED-8243-4DD6-A74E-8C3CD3ED1076}" type="pres">
      <dgm:prSet presAssocID="{E7DD177B-FD1B-4F78-A30D-16DE2AF3B6F9}" presName="FourConn_1-2" presStyleLbl="fgAccFollowNode1" presStyleIdx="0" presStyleCnt="3">
        <dgm:presLayoutVars>
          <dgm:bulletEnabled val="1"/>
        </dgm:presLayoutVars>
      </dgm:prSet>
      <dgm:spPr/>
    </dgm:pt>
    <dgm:pt modelId="{6BED526C-97E8-45E2-9B72-467315CC6FEE}" type="pres">
      <dgm:prSet presAssocID="{E7DD177B-FD1B-4F78-A30D-16DE2AF3B6F9}" presName="FourConn_2-3" presStyleLbl="fgAccFollowNode1" presStyleIdx="1" presStyleCnt="3">
        <dgm:presLayoutVars>
          <dgm:bulletEnabled val="1"/>
        </dgm:presLayoutVars>
      </dgm:prSet>
      <dgm:spPr/>
    </dgm:pt>
    <dgm:pt modelId="{7459B183-BB8B-4359-A7B8-399ECE4D4CC7}" type="pres">
      <dgm:prSet presAssocID="{E7DD177B-FD1B-4F78-A30D-16DE2AF3B6F9}" presName="FourConn_3-4" presStyleLbl="fgAccFollowNode1" presStyleIdx="2" presStyleCnt="3">
        <dgm:presLayoutVars>
          <dgm:bulletEnabled val="1"/>
        </dgm:presLayoutVars>
      </dgm:prSet>
      <dgm:spPr/>
    </dgm:pt>
    <dgm:pt modelId="{CA9C373C-0F43-4961-B4EF-0452DCA2DE37}" type="pres">
      <dgm:prSet presAssocID="{E7DD177B-FD1B-4F78-A30D-16DE2AF3B6F9}" presName="FourNodes_1_text" presStyleLbl="node1" presStyleIdx="3" presStyleCnt="4">
        <dgm:presLayoutVars>
          <dgm:bulletEnabled val="1"/>
        </dgm:presLayoutVars>
      </dgm:prSet>
      <dgm:spPr/>
    </dgm:pt>
    <dgm:pt modelId="{EB749A4D-27BD-418F-A79B-2E000F579A1F}" type="pres">
      <dgm:prSet presAssocID="{E7DD177B-FD1B-4F78-A30D-16DE2AF3B6F9}" presName="FourNodes_2_text" presStyleLbl="node1" presStyleIdx="3" presStyleCnt="4">
        <dgm:presLayoutVars>
          <dgm:bulletEnabled val="1"/>
        </dgm:presLayoutVars>
      </dgm:prSet>
      <dgm:spPr/>
    </dgm:pt>
    <dgm:pt modelId="{442D6DBE-1C61-4D69-899F-EF8381FB55B9}" type="pres">
      <dgm:prSet presAssocID="{E7DD177B-FD1B-4F78-A30D-16DE2AF3B6F9}" presName="FourNodes_3_text" presStyleLbl="node1" presStyleIdx="3" presStyleCnt="4">
        <dgm:presLayoutVars>
          <dgm:bulletEnabled val="1"/>
        </dgm:presLayoutVars>
      </dgm:prSet>
      <dgm:spPr/>
    </dgm:pt>
    <dgm:pt modelId="{525C4D55-89CD-4B20-94D4-B44E8F83EB4F}" type="pres">
      <dgm:prSet presAssocID="{E7DD177B-FD1B-4F78-A30D-16DE2AF3B6F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037E105-AF1A-447D-9E57-EAAF2DF78542}" type="presOf" srcId="{B3759B40-C118-4931-9E22-AEDA8A3A676A}" destId="{442D6DBE-1C61-4D69-899F-EF8381FB55B9}" srcOrd="1" destOrd="0" presId="urn:microsoft.com/office/officeart/2005/8/layout/vProcess5"/>
    <dgm:cxn modelId="{7C119028-4569-4A88-8637-2B6859D4731C}" type="presOf" srcId="{F05BAE3C-A17D-4B37-81E1-F3A92B851112}" destId="{EB749A4D-27BD-418F-A79B-2E000F579A1F}" srcOrd="1" destOrd="0" presId="urn:microsoft.com/office/officeart/2005/8/layout/vProcess5"/>
    <dgm:cxn modelId="{AE175F2B-A6D3-40BD-86C4-712D08774F23}" type="presOf" srcId="{85C3C014-F198-41F2-A988-8145F25060D6}" destId="{7459B183-BB8B-4359-A7B8-399ECE4D4CC7}" srcOrd="0" destOrd="0" presId="urn:microsoft.com/office/officeart/2005/8/layout/vProcess5"/>
    <dgm:cxn modelId="{00B9392C-795B-4F8B-83DB-79F0BA535A83}" srcId="{E7DD177B-FD1B-4F78-A30D-16DE2AF3B6F9}" destId="{F05BAE3C-A17D-4B37-81E1-F3A92B851112}" srcOrd="1" destOrd="0" parTransId="{5264308F-0A18-4E2E-9A80-F31584853A7A}" sibTransId="{2C60B910-69D0-4E1A-9122-333AE9C56821}"/>
    <dgm:cxn modelId="{6810CA3C-D173-4B26-ADD3-B7A33C69AB9A}" type="presOf" srcId="{B3759B40-C118-4931-9E22-AEDA8A3A676A}" destId="{BADD09E9-6DA3-4ABF-AD9D-518FCB03D1A4}" srcOrd="0" destOrd="0" presId="urn:microsoft.com/office/officeart/2005/8/layout/vProcess5"/>
    <dgm:cxn modelId="{24006244-D782-401C-80B9-E8FE425E46C3}" type="presOf" srcId="{D0BC5F4B-82D0-41D9-9FF5-FE2939644175}" destId="{413E49ED-8243-4DD6-A74E-8C3CD3ED1076}" srcOrd="0" destOrd="0" presId="urn:microsoft.com/office/officeart/2005/8/layout/vProcess5"/>
    <dgm:cxn modelId="{79714F46-A2D9-457C-9B1A-53F0906F899F}" type="presOf" srcId="{12A46FE9-D69E-441D-8525-189A88899D3D}" destId="{9C6C8265-6F2E-409A-B3C8-66AA8B89406E}" srcOrd="0" destOrd="0" presId="urn:microsoft.com/office/officeart/2005/8/layout/vProcess5"/>
    <dgm:cxn modelId="{1B3E146F-F7F8-40BA-91BD-B815D60D7313}" type="presOf" srcId="{F05BAE3C-A17D-4B37-81E1-F3A92B851112}" destId="{BC21479A-456F-40C5-8F8C-475520BDF956}" srcOrd="0" destOrd="0" presId="urn:microsoft.com/office/officeart/2005/8/layout/vProcess5"/>
    <dgm:cxn modelId="{7DA41D76-E48A-433C-9D76-EACA94F8BED4}" type="presOf" srcId="{5CC53DBE-9111-47E2-B6C7-DD515141D26C}" destId="{3BBE4651-56EB-413D-8E3A-78CA4B865214}" srcOrd="0" destOrd="0" presId="urn:microsoft.com/office/officeart/2005/8/layout/vProcess5"/>
    <dgm:cxn modelId="{D9FBC856-406E-4DD5-8FF8-2D991E999C9C}" type="presOf" srcId="{12A46FE9-D69E-441D-8525-189A88899D3D}" destId="{525C4D55-89CD-4B20-94D4-B44E8F83EB4F}" srcOrd="1" destOrd="0" presId="urn:microsoft.com/office/officeart/2005/8/layout/vProcess5"/>
    <dgm:cxn modelId="{6F4D7E77-13D0-42E7-8D1B-341BAF508455}" type="presOf" srcId="{E7DD177B-FD1B-4F78-A30D-16DE2AF3B6F9}" destId="{5E87CD81-1B4E-426F-9654-1BFF5333322E}" srcOrd="0" destOrd="0" presId="urn:microsoft.com/office/officeart/2005/8/layout/vProcess5"/>
    <dgm:cxn modelId="{2A7E38AD-EBAD-4E81-9BF9-D7C0A7700A60}" type="presOf" srcId="{5CC53DBE-9111-47E2-B6C7-DD515141D26C}" destId="{CA9C373C-0F43-4961-B4EF-0452DCA2DE37}" srcOrd="1" destOrd="0" presId="urn:microsoft.com/office/officeart/2005/8/layout/vProcess5"/>
    <dgm:cxn modelId="{14CF12B4-2CCE-45C3-B498-F1A6A4F88D26}" type="presOf" srcId="{2C60B910-69D0-4E1A-9122-333AE9C56821}" destId="{6BED526C-97E8-45E2-9B72-467315CC6FEE}" srcOrd="0" destOrd="0" presId="urn:microsoft.com/office/officeart/2005/8/layout/vProcess5"/>
    <dgm:cxn modelId="{3A1878BA-AB46-4400-A806-4664DE9A2202}" srcId="{E7DD177B-FD1B-4F78-A30D-16DE2AF3B6F9}" destId="{5CC53DBE-9111-47E2-B6C7-DD515141D26C}" srcOrd="0" destOrd="0" parTransId="{BBAC80FE-96F9-4A37-8518-45604A6B44CF}" sibTransId="{D0BC5F4B-82D0-41D9-9FF5-FE2939644175}"/>
    <dgm:cxn modelId="{07E1FBC2-A98B-4360-B50A-EF9C4DF5D8A6}" srcId="{E7DD177B-FD1B-4F78-A30D-16DE2AF3B6F9}" destId="{12A46FE9-D69E-441D-8525-189A88899D3D}" srcOrd="3" destOrd="0" parTransId="{645D6258-9527-487E-ACC3-06DCAB7717E7}" sibTransId="{D9FD5F1C-A514-4C80-9779-DEF580539B1F}"/>
    <dgm:cxn modelId="{9B49CEEF-E0D7-4E56-B41B-6D15BAF77C8B}" srcId="{E7DD177B-FD1B-4F78-A30D-16DE2AF3B6F9}" destId="{B3759B40-C118-4931-9E22-AEDA8A3A676A}" srcOrd="2" destOrd="0" parTransId="{C96F29D8-5256-4716-B0AF-19DBB2D5B5B1}" sibTransId="{85C3C014-F198-41F2-A988-8145F25060D6}"/>
    <dgm:cxn modelId="{221335ED-3504-416A-9F89-0A1560018544}" type="presParOf" srcId="{5E87CD81-1B4E-426F-9654-1BFF5333322E}" destId="{3E68D0A4-DAAB-4E0D-8331-BB4BA2B9A7C1}" srcOrd="0" destOrd="0" presId="urn:microsoft.com/office/officeart/2005/8/layout/vProcess5"/>
    <dgm:cxn modelId="{6FAF8DEB-E6BC-48AE-B35F-4CA90F00ACF6}" type="presParOf" srcId="{5E87CD81-1B4E-426F-9654-1BFF5333322E}" destId="{3BBE4651-56EB-413D-8E3A-78CA4B865214}" srcOrd="1" destOrd="0" presId="urn:microsoft.com/office/officeart/2005/8/layout/vProcess5"/>
    <dgm:cxn modelId="{4ABEC4D7-AFDB-4B31-8AA6-1A31D2391EE0}" type="presParOf" srcId="{5E87CD81-1B4E-426F-9654-1BFF5333322E}" destId="{BC21479A-456F-40C5-8F8C-475520BDF956}" srcOrd="2" destOrd="0" presId="urn:microsoft.com/office/officeart/2005/8/layout/vProcess5"/>
    <dgm:cxn modelId="{CAE7D846-613E-47ED-8297-4B70EABB16C8}" type="presParOf" srcId="{5E87CD81-1B4E-426F-9654-1BFF5333322E}" destId="{BADD09E9-6DA3-4ABF-AD9D-518FCB03D1A4}" srcOrd="3" destOrd="0" presId="urn:microsoft.com/office/officeart/2005/8/layout/vProcess5"/>
    <dgm:cxn modelId="{5158ED53-FBF1-4A78-9D95-606E2E999CC3}" type="presParOf" srcId="{5E87CD81-1B4E-426F-9654-1BFF5333322E}" destId="{9C6C8265-6F2E-409A-B3C8-66AA8B89406E}" srcOrd="4" destOrd="0" presId="urn:microsoft.com/office/officeart/2005/8/layout/vProcess5"/>
    <dgm:cxn modelId="{EEB67E86-4056-4646-94DD-6583924FBCC1}" type="presParOf" srcId="{5E87CD81-1B4E-426F-9654-1BFF5333322E}" destId="{413E49ED-8243-4DD6-A74E-8C3CD3ED1076}" srcOrd="5" destOrd="0" presId="urn:microsoft.com/office/officeart/2005/8/layout/vProcess5"/>
    <dgm:cxn modelId="{68F9D418-5504-4DF2-A6F0-B6F137F6B6D7}" type="presParOf" srcId="{5E87CD81-1B4E-426F-9654-1BFF5333322E}" destId="{6BED526C-97E8-45E2-9B72-467315CC6FEE}" srcOrd="6" destOrd="0" presId="urn:microsoft.com/office/officeart/2005/8/layout/vProcess5"/>
    <dgm:cxn modelId="{EFD41F87-BFF8-4AD1-9658-0CC8755F84C3}" type="presParOf" srcId="{5E87CD81-1B4E-426F-9654-1BFF5333322E}" destId="{7459B183-BB8B-4359-A7B8-399ECE4D4CC7}" srcOrd="7" destOrd="0" presId="urn:microsoft.com/office/officeart/2005/8/layout/vProcess5"/>
    <dgm:cxn modelId="{2E946D7C-785D-483A-8154-819F57617604}" type="presParOf" srcId="{5E87CD81-1B4E-426F-9654-1BFF5333322E}" destId="{CA9C373C-0F43-4961-B4EF-0452DCA2DE37}" srcOrd="8" destOrd="0" presId="urn:microsoft.com/office/officeart/2005/8/layout/vProcess5"/>
    <dgm:cxn modelId="{F14F234E-01AE-4C97-8946-3147150B817A}" type="presParOf" srcId="{5E87CD81-1B4E-426F-9654-1BFF5333322E}" destId="{EB749A4D-27BD-418F-A79B-2E000F579A1F}" srcOrd="9" destOrd="0" presId="urn:microsoft.com/office/officeart/2005/8/layout/vProcess5"/>
    <dgm:cxn modelId="{C61AEB19-EE5C-4617-9E1A-D7CB95A5B129}" type="presParOf" srcId="{5E87CD81-1B4E-426F-9654-1BFF5333322E}" destId="{442D6DBE-1C61-4D69-899F-EF8381FB55B9}" srcOrd="10" destOrd="0" presId="urn:microsoft.com/office/officeart/2005/8/layout/vProcess5"/>
    <dgm:cxn modelId="{50C5011E-07D3-4327-9A79-3ABA6965C9E3}" type="presParOf" srcId="{5E87CD81-1B4E-426F-9654-1BFF5333322E}" destId="{525C4D55-89CD-4B20-94D4-B44E8F83EB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89ABC-6552-4B57-9E2E-FCEBDE28EDD2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929998-6BDD-4CAC-81EF-330627B4A90E}">
      <dgm:prSet/>
      <dgm:spPr/>
      <dgm:t>
        <a:bodyPr/>
        <a:lstStyle/>
        <a:p>
          <a:r>
            <a:rPr lang="ru-RU" b="1"/>
            <a:t>Основным агентом микробной экологии является сообщество микроорганизмов</a:t>
          </a:r>
          <a:endParaRPr lang="en-US"/>
        </a:p>
      </dgm:t>
    </dgm:pt>
    <dgm:pt modelId="{298DF319-5C39-4C5D-80FB-A1171C27F2BD}" type="parTrans" cxnId="{A9613431-3D23-481D-BFD7-2D3CC7B0AA73}">
      <dgm:prSet/>
      <dgm:spPr/>
      <dgm:t>
        <a:bodyPr/>
        <a:lstStyle/>
        <a:p>
          <a:endParaRPr lang="en-US"/>
        </a:p>
      </dgm:t>
    </dgm:pt>
    <dgm:pt modelId="{74D6D27F-D7FC-4896-A480-4E492BBABCA4}" type="sibTrans" cxnId="{A9613431-3D23-481D-BFD7-2D3CC7B0AA73}">
      <dgm:prSet/>
      <dgm:spPr/>
      <dgm:t>
        <a:bodyPr/>
        <a:lstStyle/>
        <a:p>
          <a:endParaRPr lang="en-US"/>
        </a:p>
      </dgm:t>
    </dgm:pt>
    <dgm:pt modelId="{12DDD62A-D602-463C-AE87-9B3F30FB0B15}">
      <dgm:prSet/>
      <dgm:spPr/>
      <dgm:t>
        <a:bodyPr/>
        <a:lstStyle/>
        <a:p>
          <a:r>
            <a:rPr lang="ru-RU" b="1"/>
            <a:t>Структура микробного сообщества – видовой состав и соотношение численности популяций входящих в сообщество видов</a:t>
          </a:r>
          <a:endParaRPr lang="en-US"/>
        </a:p>
      </dgm:t>
    </dgm:pt>
    <dgm:pt modelId="{E97CB11C-8E56-4B0D-B16B-F0EAC502B397}" type="parTrans" cxnId="{F2443009-A1B2-4F28-9282-2D1C6D982F4A}">
      <dgm:prSet/>
      <dgm:spPr/>
      <dgm:t>
        <a:bodyPr/>
        <a:lstStyle/>
        <a:p>
          <a:endParaRPr lang="en-US"/>
        </a:p>
      </dgm:t>
    </dgm:pt>
    <dgm:pt modelId="{A6B9C2DB-99E6-4D08-9E2A-2A92A3050B02}" type="sibTrans" cxnId="{F2443009-A1B2-4F28-9282-2D1C6D982F4A}">
      <dgm:prSet/>
      <dgm:spPr/>
      <dgm:t>
        <a:bodyPr/>
        <a:lstStyle/>
        <a:p>
          <a:endParaRPr lang="en-US"/>
        </a:p>
      </dgm:t>
    </dgm:pt>
    <dgm:pt modelId="{157E1DDE-27E4-40B5-8400-5350FB948C6C}" type="pres">
      <dgm:prSet presAssocID="{18189ABC-6552-4B57-9E2E-FCEBDE28EDD2}" presName="diagram" presStyleCnt="0">
        <dgm:presLayoutVars>
          <dgm:dir/>
          <dgm:resizeHandles/>
        </dgm:presLayoutVars>
      </dgm:prSet>
      <dgm:spPr/>
    </dgm:pt>
    <dgm:pt modelId="{8679C388-4130-4761-9188-648DBBA5D4DF}" type="pres">
      <dgm:prSet presAssocID="{02929998-6BDD-4CAC-81EF-330627B4A90E}" presName="firstNode" presStyleLbl="node1" presStyleIdx="0" presStyleCnt="2">
        <dgm:presLayoutVars>
          <dgm:bulletEnabled val="1"/>
        </dgm:presLayoutVars>
      </dgm:prSet>
      <dgm:spPr/>
    </dgm:pt>
    <dgm:pt modelId="{8BBC9921-F4A4-4909-A32D-F4D047569852}" type="pres">
      <dgm:prSet presAssocID="{74D6D27F-D7FC-4896-A480-4E492BBABCA4}" presName="sibTrans" presStyleLbl="sibTrans2D1" presStyleIdx="0" presStyleCnt="1"/>
      <dgm:spPr/>
    </dgm:pt>
    <dgm:pt modelId="{68923345-3776-4909-A3D1-DB5F86D654A8}" type="pres">
      <dgm:prSet presAssocID="{12DDD62A-D602-463C-AE87-9B3F30FB0B15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F2443009-A1B2-4F28-9282-2D1C6D982F4A}" srcId="{18189ABC-6552-4B57-9E2E-FCEBDE28EDD2}" destId="{12DDD62A-D602-463C-AE87-9B3F30FB0B15}" srcOrd="1" destOrd="0" parTransId="{E97CB11C-8E56-4B0D-B16B-F0EAC502B397}" sibTransId="{A6B9C2DB-99E6-4D08-9E2A-2A92A3050B02}"/>
    <dgm:cxn modelId="{34D5850D-12A7-4252-9B67-19F04D0C8BC8}" type="presOf" srcId="{74D6D27F-D7FC-4896-A480-4E492BBABCA4}" destId="{8BBC9921-F4A4-4909-A32D-F4D047569852}" srcOrd="0" destOrd="0" presId="urn:microsoft.com/office/officeart/2005/8/layout/bProcess2"/>
    <dgm:cxn modelId="{CF8F3823-4954-4D1D-AF38-AC0712FB5CD9}" type="presOf" srcId="{02929998-6BDD-4CAC-81EF-330627B4A90E}" destId="{8679C388-4130-4761-9188-648DBBA5D4DF}" srcOrd="0" destOrd="0" presId="urn:microsoft.com/office/officeart/2005/8/layout/bProcess2"/>
    <dgm:cxn modelId="{A9613431-3D23-481D-BFD7-2D3CC7B0AA73}" srcId="{18189ABC-6552-4B57-9E2E-FCEBDE28EDD2}" destId="{02929998-6BDD-4CAC-81EF-330627B4A90E}" srcOrd="0" destOrd="0" parTransId="{298DF319-5C39-4C5D-80FB-A1171C27F2BD}" sibTransId="{74D6D27F-D7FC-4896-A480-4E492BBABCA4}"/>
    <dgm:cxn modelId="{33108E65-983D-4CD8-90BA-F400261FBEA2}" type="presOf" srcId="{18189ABC-6552-4B57-9E2E-FCEBDE28EDD2}" destId="{157E1DDE-27E4-40B5-8400-5350FB948C6C}" srcOrd="0" destOrd="0" presId="urn:microsoft.com/office/officeart/2005/8/layout/bProcess2"/>
    <dgm:cxn modelId="{69BEAA73-0338-437B-A164-3C11111603D4}" type="presOf" srcId="{12DDD62A-D602-463C-AE87-9B3F30FB0B15}" destId="{68923345-3776-4909-A3D1-DB5F86D654A8}" srcOrd="0" destOrd="0" presId="urn:microsoft.com/office/officeart/2005/8/layout/bProcess2"/>
    <dgm:cxn modelId="{4D33E302-403A-4308-A98E-2F53E52674B8}" type="presParOf" srcId="{157E1DDE-27E4-40B5-8400-5350FB948C6C}" destId="{8679C388-4130-4761-9188-648DBBA5D4DF}" srcOrd="0" destOrd="0" presId="urn:microsoft.com/office/officeart/2005/8/layout/bProcess2"/>
    <dgm:cxn modelId="{569C36BB-9F04-4079-9679-8016BC6EDA54}" type="presParOf" srcId="{157E1DDE-27E4-40B5-8400-5350FB948C6C}" destId="{8BBC9921-F4A4-4909-A32D-F4D047569852}" srcOrd="1" destOrd="0" presId="urn:microsoft.com/office/officeart/2005/8/layout/bProcess2"/>
    <dgm:cxn modelId="{CCF1CE0D-4CE9-48D8-810D-89E08957438D}" type="presParOf" srcId="{157E1DDE-27E4-40B5-8400-5350FB948C6C}" destId="{68923345-3776-4909-A3D1-DB5F86D654A8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9FF41-5C3D-4263-A7C5-FA152D8148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410B87-238B-475C-A753-C4CEFF3E72EE}">
      <dgm:prSet/>
      <dgm:spPr/>
      <dgm:t>
        <a:bodyPr/>
        <a:lstStyle/>
        <a:p>
          <a:r>
            <a:rPr lang="ru-RU" b="1" u="sng"/>
            <a:t>Схема деградации сурфактантов на основе линейных алкилбензолсуль-фонатов (</a:t>
          </a:r>
          <a:r>
            <a:rPr lang="en-US" b="1" u="sng"/>
            <a:t>LAS</a:t>
          </a:r>
          <a:r>
            <a:rPr lang="ru-RU" b="1" u="sng"/>
            <a:t>) и сульфонатов моноалкилдифениловых эфиров (</a:t>
          </a:r>
          <a:r>
            <a:rPr lang="en-US" b="1" u="sng"/>
            <a:t>LADPEDS</a:t>
          </a:r>
          <a:r>
            <a:rPr lang="ru-RU" b="1" u="sng"/>
            <a:t>) α-протеобактерией.</a:t>
          </a:r>
          <a:endParaRPr lang="en-US"/>
        </a:p>
      </dgm:t>
    </dgm:pt>
    <dgm:pt modelId="{EF7608B4-ED16-44AE-96E7-D0352A938E12}" type="parTrans" cxnId="{CC79B0AC-C21C-4B5F-AC35-BDC1CB43CFF5}">
      <dgm:prSet/>
      <dgm:spPr/>
      <dgm:t>
        <a:bodyPr/>
        <a:lstStyle/>
        <a:p>
          <a:endParaRPr lang="en-US"/>
        </a:p>
      </dgm:t>
    </dgm:pt>
    <dgm:pt modelId="{B1147AFC-EBDB-4B09-96C2-94B430EA78A0}" type="sibTrans" cxnId="{CC79B0AC-C21C-4B5F-AC35-BDC1CB43CFF5}">
      <dgm:prSet/>
      <dgm:spPr/>
      <dgm:t>
        <a:bodyPr/>
        <a:lstStyle/>
        <a:p>
          <a:endParaRPr lang="en-US"/>
        </a:p>
      </dgm:t>
    </dgm:pt>
    <dgm:pt modelId="{97BAAC41-4A99-4C91-9C66-467C77602FF4}">
      <dgm:prSet/>
      <dgm:spPr/>
      <dgm:t>
        <a:bodyPr/>
        <a:lstStyle/>
        <a:p>
          <a:r>
            <a:rPr lang="en-US" b="1"/>
            <a:t>LAS</a:t>
          </a:r>
          <a:r>
            <a:rPr lang="ru-RU" b="1"/>
            <a:t> – компоненты бытовых моющих средств.</a:t>
          </a:r>
          <a:endParaRPr lang="en-US"/>
        </a:p>
      </dgm:t>
    </dgm:pt>
    <dgm:pt modelId="{7CC5C381-4563-4E7D-AAA3-4A46DCFE3F6A}" type="parTrans" cxnId="{040FC224-ECFB-478D-96CF-B34D475A5562}">
      <dgm:prSet/>
      <dgm:spPr/>
      <dgm:t>
        <a:bodyPr/>
        <a:lstStyle/>
        <a:p>
          <a:endParaRPr lang="en-US"/>
        </a:p>
      </dgm:t>
    </dgm:pt>
    <dgm:pt modelId="{5DA487B5-8242-4AB5-90AF-8B8229D79CFD}" type="sibTrans" cxnId="{040FC224-ECFB-478D-96CF-B34D475A5562}">
      <dgm:prSet/>
      <dgm:spPr/>
      <dgm:t>
        <a:bodyPr/>
        <a:lstStyle/>
        <a:p>
          <a:endParaRPr lang="en-US"/>
        </a:p>
      </dgm:t>
    </dgm:pt>
    <dgm:pt modelId="{46F2C11F-EABE-4691-B4DE-098312E17E2B}">
      <dgm:prSet/>
      <dgm:spPr/>
      <dgm:t>
        <a:bodyPr/>
        <a:lstStyle/>
        <a:p>
          <a:r>
            <a:rPr lang="en-US" b="1"/>
            <a:t>LADPEDS</a:t>
          </a:r>
          <a:r>
            <a:rPr lang="ru-RU" b="1"/>
            <a:t> –  промышленные ПАВ</a:t>
          </a:r>
          <a:endParaRPr lang="en-US"/>
        </a:p>
      </dgm:t>
    </dgm:pt>
    <dgm:pt modelId="{50483B26-2B2A-439F-90E6-E9FC95902962}" type="parTrans" cxnId="{BF4D9D96-D36C-4F71-98E6-A54EA5F597D9}">
      <dgm:prSet/>
      <dgm:spPr/>
      <dgm:t>
        <a:bodyPr/>
        <a:lstStyle/>
        <a:p>
          <a:endParaRPr lang="en-US"/>
        </a:p>
      </dgm:t>
    </dgm:pt>
    <dgm:pt modelId="{5913D6DE-6F07-4C68-9925-80CA4C0447D0}" type="sibTrans" cxnId="{BF4D9D96-D36C-4F71-98E6-A54EA5F597D9}">
      <dgm:prSet/>
      <dgm:spPr/>
      <dgm:t>
        <a:bodyPr/>
        <a:lstStyle/>
        <a:p>
          <a:endParaRPr lang="en-US"/>
        </a:p>
      </dgm:t>
    </dgm:pt>
    <dgm:pt modelId="{A16D07FE-2613-469B-87AB-77A93060B65C}">
      <dgm:prSet/>
      <dgm:spPr/>
      <dgm:t>
        <a:bodyPr/>
        <a:lstStyle/>
        <a:p>
          <a:r>
            <a:rPr lang="ru-RU" b="1" i="1"/>
            <a:t>D. Schleheck, W</a:t>
          </a:r>
          <a:r>
            <a:rPr lang="en-US" b="1" i="1"/>
            <a:t>.</a:t>
          </a:r>
          <a:r>
            <a:rPr lang="ru-RU" b="1" i="1"/>
            <a:t> Dong, K</a:t>
          </a:r>
          <a:r>
            <a:rPr lang="en-US" b="1" i="1"/>
            <a:t>.</a:t>
          </a:r>
          <a:r>
            <a:rPr lang="ru-RU" b="1" i="1"/>
            <a:t> Denger, E</a:t>
          </a:r>
          <a:r>
            <a:rPr lang="en-US" b="1" i="1"/>
            <a:t>.</a:t>
          </a:r>
          <a:r>
            <a:rPr lang="ru-RU" b="1" i="1"/>
            <a:t> Heinzle, A</a:t>
          </a:r>
          <a:r>
            <a:rPr lang="en-US" b="1" i="1"/>
            <a:t>.</a:t>
          </a:r>
          <a:r>
            <a:rPr lang="ru-RU" b="1" i="1"/>
            <a:t>M. Cook.</a:t>
          </a:r>
          <a:r>
            <a:rPr lang="ru-RU" i="1"/>
            <a:t> </a:t>
          </a:r>
          <a:r>
            <a:rPr lang="en-US" b="1" i="1"/>
            <a:t> </a:t>
          </a:r>
          <a:r>
            <a:rPr lang="ru-RU" b="1" i="1"/>
            <a:t>Applied and Environmental Microbiology, May 2000, p. 1911-1916, Vol. 66, No. 5</a:t>
          </a:r>
          <a:endParaRPr lang="en-US"/>
        </a:p>
      </dgm:t>
    </dgm:pt>
    <dgm:pt modelId="{1BA0915E-05BA-48A6-93ED-0A3BEDB9BAB2}" type="parTrans" cxnId="{0D563954-C1E6-4D6A-83F8-45F56F40DA6A}">
      <dgm:prSet/>
      <dgm:spPr/>
      <dgm:t>
        <a:bodyPr/>
        <a:lstStyle/>
        <a:p>
          <a:endParaRPr lang="en-US"/>
        </a:p>
      </dgm:t>
    </dgm:pt>
    <dgm:pt modelId="{C0AFD0BF-B27D-4048-B593-255EC9375EBB}" type="sibTrans" cxnId="{0D563954-C1E6-4D6A-83F8-45F56F40DA6A}">
      <dgm:prSet/>
      <dgm:spPr/>
      <dgm:t>
        <a:bodyPr/>
        <a:lstStyle/>
        <a:p>
          <a:endParaRPr lang="en-US"/>
        </a:p>
      </dgm:t>
    </dgm:pt>
    <dgm:pt modelId="{E238C35E-F485-4A45-9812-0792EB226718}" type="pres">
      <dgm:prSet presAssocID="{2AD9FF41-5C3D-4263-A7C5-FA152D814888}" presName="linear" presStyleCnt="0">
        <dgm:presLayoutVars>
          <dgm:animLvl val="lvl"/>
          <dgm:resizeHandles val="exact"/>
        </dgm:presLayoutVars>
      </dgm:prSet>
      <dgm:spPr/>
    </dgm:pt>
    <dgm:pt modelId="{2F0EF17E-8ABE-4DA1-88FA-27083401ED1A}" type="pres">
      <dgm:prSet presAssocID="{8E410B87-238B-475C-A753-C4CEFF3E72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E93F52-6C51-4E2A-82D2-A742B3B68716}" type="pres">
      <dgm:prSet presAssocID="{B1147AFC-EBDB-4B09-96C2-94B430EA78A0}" presName="spacer" presStyleCnt="0"/>
      <dgm:spPr/>
    </dgm:pt>
    <dgm:pt modelId="{81EC6EA0-7133-4BAD-8184-169C705D34CD}" type="pres">
      <dgm:prSet presAssocID="{97BAAC41-4A99-4C91-9C66-467C77602FF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DCCF8C-4A7E-40FC-859B-156E02AC1B33}" type="pres">
      <dgm:prSet presAssocID="{5DA487B5-8242-4AB5-90AF-8B8229D79CFD}" presName="spacer" presStyleCnt="0"/>
      <dgm:spPr/>
    </dgm:pt>
    <dgm:pt modelId="{1CD6CFD7-D752-4A29-8E6E-AEF60CDE6933}" type="pres">
      <dgm:prSet presAssocID="{46F2C11F-EABE-4691-B4DE-098312E17E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5182CFB-DA7A-4E2B-B86F-4635F2D75CF6}" type="pres">
      <dgm:prSet presAssocID="{5913D6DE-6F07-4C68-9925-80CA4C0447D0}" presName="spacer" presStyleCnt="0"/>
      <dgm:spPr/>
    </dgm:pt>
    <dgm:pt modelId="{954FFEC4-FEC1-4BC6-89E7-DA2C358F6A7E}" type="pres">
      <dgm:prSet presAssocID="{A16D07FE-2613-469B-87AB-77A93060B6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40FC224-ECFB-478D-96CF-B34D475A5562}" srcId="{2AD9FF41-5C3D-4263-A7C5-FA152D814888}" destId="{97BAAC41-4A99-4C91-9C66-467C77602FF4}" srcOrd="1" destOrd="0" parTransId="{7CC5C381-4563-4E7D-AAA3-4A46DCFE3F6A}" sibTransId="{5DA487B5-8242-4AB5-90AF-8B8229D79CFD}"/>
    <dgm:cxn modelId="{EFFD0D6D-10CE-4F09-BC13-4DF1EBAAA79E}" type="presOf" srcId="{46F2C11F-EABE-4691-B4DE-098312E17E2B}" destId="{1CD6CFD7-D752-4A29-8E6E-AEF60CDE6933}" srcOrd="0" destOrd="0" presId="urn:microsoft.com/office/officeart/2005/8/layout/vList2"/>
    <dgm:cxn modelId="{0D563954-C1E6-4D6A-83F8-45F56F40DA6A}" srcId="{2AD9FF41-5C3D-4263-A7C5-FA152D814888}" destId="{A16D07FE-2613-469B-87AB-77A93060B65C}" srcOrd="3" destOrd="0" parTransId="{1BA0915E-05BA-48A6-93ED-0A3BEDB9BAB2}" sibTransId="{C0AFD0BF-B27D-4048-B593-255EC9375EBB}"/>
    <dgm:cxn modelId="{C642AB7A-489E-4649-9B5B-445954B4ADA5}" type="presOf" srcId="{8E410B87-238B-475C-A753-C4CEFF3E72EE}" destId="{2F0EF17E-8ABE-4DA1-88FA-27083401ED1A}" srcOrd="0" destOrd="0" presId="urn:microsoft.com/office/officeart/2005/8/layout/vList2"/>
    <dgm:cxn modelId="{BF4D9D96-D36C-4F71-98E6-A54EA5F597D9}" srcId="{2AD9FF41-5C3D-4263-A7C5-FA152D814888}" destId="{46F2C11F-EABE-4691-B4DE-098312E17E2B}" srcOrd="2" destOrd="0" parTransId="{50483B26-2B2A-439F-90E6-E9FC95902962}" sibTransId="{5913D6DE-6F07-4C68-9925-80CA4C0447D0}"/>
    <dgm:cxn modelId="{CC79B0AC-C21C-4B5F-AC35-BDC1CB43CFF5}" srcId="{2AD9FF41-5C3D-4263-A7C5-FA152D814888}" destId="{8E410B87-238B-475C-A753-C4CEFF3E72EE}" srcOrd="0" destOrd="0" parTransId="{EF7608B4-ED16-44AE-96E7-D0352A938E12}" sibTransId="{B1147AFC-EBDB-4B09-96C2-94B430EA78A0}"/>
    <dgm:cxn modelId="{7DD3FFB8-6B91-4B14-99CD-CCAF637CBBC2}" type="presOf" srcId="{97BAAC41-4A99-4C91-9C66-467C77602FF4}" destId="{81EC6EA0-7133-4BAD-8184-169C705D34CD}" srcOrd="0" destOrd="0" presId="urn:microsoft.com/office/officeart/2005/8/layout/vList2"/>
    <dgm:cxn modelId="{70E4A0CA-AC56-4E89-AFD4-021E75C550EA}" type="presOf" srcId="{2AD9FF41-5C3D-4263-A7C5-FA152D814888}" destId="{E238C35E-F485-4A45-9812-0792EB226718}" srcOrd="0" destOrd="0" presId="urn:microsoft.com/office/officeart/2005/8/layout/vList2"/>
    <dgm:cxn modelId="{1D390FD9-E5B9-4E2C-B61D-CF70A993A81A}" type="presOf" srcId="{A16D07FE-2613-469B-87AB-77A93060B65C}" destId="{954FFEC4-FEC1-4BC6-89E7-DA2C358F6A7E}" srcOrd="0" destOrd="0" presId="urn:microsoft.com/office/officeart/2005/8/layout/vList2"/>
    <dgm:cxn modelId="{C91ABC53-1C19-493D-8755-F0DC86A0999A}" type="presParOf" srcId="{E238C35E-F485-4A45-9812-0792EB226718}" destId="{2F0EF17E-8ABE-4DA1-88FA-27083401ED1A}" srcOrd="0" destOrd="0" presId="urn:microsoft.com/office/officeart/2005/8/layout/vList2"/>
    <dgm:cxn modelId="{03E7B71E-CDD1-452F-9B08-26AD935FC620}" type="presParOf" srcId="{E238C35E-F485-4A45-9812-0792EB226718}" destId="{CEE93F52-6C51-4E2A-82D2-A742B3B68716}" srcOrd="1" destOrd="0" presId="urn:microsoft.com/office/officeart/2005/8/layout/vList2"/>
    <dgm:cxn modelId="{5591475F-C77E-489E-8FCF-9399B7AA71C5}" type="presParOf" srcId="{E238C35E-F485-4A45-9812-0792EB226718}" destId="{81EC6EA0-7133-4BAD-8184-169C705D34CD}" srcOrd="2" destOrd="0" presId="urn:microsoft.com/office/officeart/2005/8/layout/vList2"/>
    <dgm:cxn modelId="{57873DCE-EC21-436A-802A-F1BF507C1B88}" type="presParOf" srcId="{E238C35E-F485-4A45-9812-0792EB226718}" destId="{43DCCF8C-4A7E-40FC-859B-156E02AC1B33}" srcOrd="3" destOrd="0" presId="urn:microsoft.com/office/officeart/2005/8/layout/vList2"/>
    <dgm:cxn modelId="{75DF1169-79A9-42A1-97BC-D4AEFFD07BE3}" type="presParOf" srcId="{E238C35E-F485-4A45-9812-0792EB226718}" destId="{1CD6CFD7-D752-4A29-8E6E-AEF60CDE6933}" srcOrd="4" destOrd="0" presId="urn:microsoft.com/office/officeart/2005/8/layout/vList2"/>
    <dgm:cxn modelId="{339BAE3D-CDBD-4E38-A788-1980A55238D1}" type="presParOf" srcId="{E238C35E-F485-4A45-9812-0792EB226718}" destId="{05182CFB-DA7A-4E2B-B86F-4635F2D75CF6}" srcOrd="5" destOrd="0" presId="urn:microsoft.com/office/officeart/2005/8/layout/vList2"/>
    <dgm:cxn modelId="{54196228-9681-4E8D-9262-00B8F456CC38}" type="presParOf" srcId="{E238C35E-F485-4A45-9812-0792EB226718}" destId="{954FFEC4-FEC1-4BC6-89E7-DA2C358F6A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55B7A-D6DA-47B1-9483-9F410DD95318}">
      <dsp:nvSpPr>
        <dsp:cNvPr id="0" name=""/>
        <dsp:cNvSpPr/>
      </dsp:nvSpPr>
      <dsp:spPr>
        <a:xfrm>
          <a:off x="0" y="559"/>
          <a:ext cx="10506456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68F31-5230-4E1C-B231-1C365007BEDD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A5F42-3354-41A6-910A-B445C85E3AB1}">
      <dsp:nvSpPr>
        <dsp:cNvPr id="0" name=""/>
        <dsp:cNvSpPr/>
      </dsp:nvSpPr>
      <dsp:spPr>
        <a:xfrm>
          <a:off x="1512662" y="559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/>
            <a:t>Комменсализм</a:t>
          </a:r>
          <a:r>
            <a:rPr lang="ru-RU" sz="1800" b="1" kern="1200"/>
            <a:t> – один из видов использует «помощь» (продукты жизнедеятельности)  другого вида, который развивается самодостаточно и независимо от присутствия соседей.</a:t>
          </a:r>
          <a:endParaRPr lang="en-US" sz="1800" kern="1200"/>
        </a:p>
      </dsp:txBody>
      <dsp:txXfrm>
        <a:off x="1512662" y="559"/>
        <a:ext cx="8993793" cy="1309664"/>
      </dsp:txXfrm>
    </dsp:sp>
    <dsp:sp modelId="{35CDC87F-7883-423B-BE34-79DDDF234E27}">
      <dsp:nvSpPr>
        <dsp:cNvPr id="0" name=""/>
        <dsp:cNvSpPr/>
      </dsp:nvSpPr>
      <dsp:spPr>
        <a:xfrm>
          <a:off x="0" y="1637640"/>
          <a:ext cx="10506456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A4DBE-4943-4C87-ADA5-B3F3FE2A4A0B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1C667-52EF-4042-964C-318465E52F88}">
      <dsp:nvSpPr>
        <dsp:cNvPr id="0" name=""/>
        <dsp:cNvSpPr/>
      </dsp:nvSpPr>
      <dsp:spPr>
        <a:xfrm>
          <a:off x="1512662" y="1637640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/>
            <a:t>Аменсализм </a:t>
          </a:r>
          <a:r>
            <a:rPr lang="ru-RU" sz="1800" b="1" kern="1200"/>
            <a:t>– один из видов продуцирует вещество, подавляющее рост соседей (механизм конкурентной борьбы). Примером такого рода ингибиторов являются антибиотики, которые продуцируются для освобождения жизненного пространства от конкурентов.</a:t>
          </a:r>
          <a:endParaRPr lang="en-US" sz="1800" kern="1200"/>
        </a:p>
      </dsp:txBody>
      <dsp:txXfrm>
        <a:off x="1512662" y="1637640"/>
        <a:ext cx="8993793" cy="1309664"/>
      </dsp:txXfrm>
    </dsp:sp>
    <dsp:sp modelId="{983AB3F7-01EF-4406-AEBD-20C5F7ED62BA}">
      <dsp:nvSpPr>
        <dsp:cNvPr id="0" name=""/>
        <dsp:cNvSpPr/>
      </dsp:nvSpPr>
      <dsp:spPr>
        <a:xfrm>
          <a:off x="0" y="3274721"/>
          <a:ext cx="10506456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D1B7F-572D-41D1-9D57-D1BAA6FAE03D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B4755-7557-47B9-8E84-70BE7F8C2F31}">
      <dsp:nvSpPr>
        <dsp:cNvPr id="0" name=""/>
        <dsp:cNvSpPr/>
      </dsp:nvSpPr>
      <dsp:spPr>
        <a:xfrm>
          <a:off x="1512662" y="3274721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/>
            <a:t>Взаимоотношения типа «хищник – жертва» </a:t>
          </a:r>
          <a:r>
            <a:rPr lang="ru-RU" sz="1800" b="1" kern="1200"/>
            <a:t>- когда один из участников сообщества представляет собой пищу для других.</a:t>
          </a:r>
          <a:endParaRPr lang="en-US" sz="1800" kern="1200"/>
        </a:p>
      </dsp:txBody>
      <dsp:txXfrm>
        <a:off x="1512662" y="3274721"/>
        <a:ext cx="8993793" cy="1309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CDC72-2F5E-45E2-8D41-CDCD9A1EECC8}">
      <dsp:nvSpPr>
        <dsp:cNvPr id="0" name=""/>
        <dsp:cNvSpPr/>
      </dsp:nvSpPr>
      <dsp:spPr>
        <a:xfrm>
          <a:off x="810" y="1005095"/>
          <a:ext cx="2016119" cy="13104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Муравьи – листорезы выращивают грибы на листьях. Грибы служат им пищей. Но на этом субстрате могут расти и другие грибы, которые сами усваивают листовой субстрат. Для борьбы с этими «вредными» грибами муравьи используют актиномицеты, которые синтезируют </a:t>
          </a:r>
          <a:r>
            <a:rPr lang="ru-RU" sz="800" b="1" kern="1200" dirty="0" err="1"/>
            <a:t>антибитики</a:t>
          </a:r>
          <a:r>
            <a:rPr lang="ru-RU" sz="800" b="1" kern="1200" dirty="0"/>
            <a:t>, подавляющие их рост.</a:t>
          </a:r>
          <a:endParaRPr lang="en-US" sz="800" kern="1200" dirty="0"/>
        </a:p>
      </dsp:txBody>
      <dsp:txXfrm>
        <a:off x="64782" y="1069067"/>
        <a:ext cx="1888175" cy="1182533"/>
      </dsp:txXfrm>
    </dsp:sp>
    <dsp:sp modelId="{89CB5642-A2A6-44CF-AACE-CD6713362464}">
      <dsp:nvSpPr>
        <dsp:cNvPr id="0" name=""/>
        <dsp:cNvSpPr/>
      </dsp:nvSpPr>
      <dsp:spPr>
        <a:xfrm>
          <a:off x="1008869" y="547409"/>
          <a:ext cx="2225849" cy="2225849"/>
        </a:xfrm>
        <a:custGeom>
          <a:avLst/>
          <a:gdLst/>
          <a:ahLst/>
          <a:cxnLst/>
          <a:rect l="0" t="0" r="0" b="0"/>
          <a:pathLst>
            <a:path>
              <a:moveTo>
                <a:pt x="468129" y="205818"/>
              </a:moveTo>
              <a:arcTo wR="1112924" hR="1112924" stAng="14075627" swAng="424874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3291A-80A6-4F68-AE3D-C1ABC0E96C9D}">
      <dsp:nvSpPr>
        <dsp:cNvPr id="0" name=""/>
        <dsp:cNvSpPr/>
      </dsp:nvSpPr>
      <dsp:spPr>
        <a:xfrm>
          <a:off x="2226659" y="1005095"/>
          <a:ext cx="2016119" cy="13104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/>
            <a:t>A — симбиотические бактерии на нижней стороне переднего сегмента груди муравья-листореза; B — колония бактерий в углублении на теле муравья; C — углубление, очищенное от бактерий; E — другой вид муравья-листореза, сплошь покрытый углублениями с симбиотическими бактериями (рис. из статьи в Science)</a:t>
          </a:r>
          <a:r>
            <a:rPr lang="ru-RU" sz="800" kern="1200"/>
            <a:t> </a:t>
          </a:r>
          <a:endParaRPr lang="en-US" sz="800" kern="1200"/>
        </a:p>
      </dsp:txBody>
      <dsp:txXfrm>
        <a:off x="2290631" y="1069067"/>
        <a:ext cx="1888175" cy="1182533"/>
      </dsp:txXfrm>
    </dsp:sp>
    <dsp:sp modelId="{2346B1AF-21DA-4966-A78D-BBF255661EFA}">
      <dsp:nvSpPr>
        <dsp:cNvPr id="0" name=""/>
        <dsp:cNvSpPr/>
      </dsp:nvSpPr>
      <dsp:spPr>
        <a:xfrm>
          <a:off x="1008869" y="547409"/>
          <a:ext cx="2225849" cy="2225849"/>
        </a:xfrm>
        <a:custGeom>
          <a:avLst/>
          <a:gdLst/>
          <a:ahLst/>
          <a:cxnLst/>
          <a:rect l="0" t="0" r="0" b="0"/>
          <a:pathLst>
            <a:path>
              <a:moveTo>
                <a:pt x="1757719" y="2020030"/>
              </a:moveTo>
              <a:arcTo wR="1112924" hR="1112924" stAng="3275627" swAng="424874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E4651-56EB-413D-8E3A-78CA4B865214}">
      <dsp:nvSpPr>
        <dsp:cNvPr id="0" name=""/>
        <dsp:cNvSpPr/>
      </dsp:nvSpPr>
      <dsp:spPr>
        <a:xfrm>
          <a:off x="0" y="0"/>
          <a:ext cx="5091379" cy="12130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/>
            <a:t>МЕТОДЫ ИЗУЧЕНИЯ МИКРОБНЫХ СООБЩЕСТВ:</a:t>
          </a:r>
          <a:endParaRPr lang="en-US" sz="1800" kern="1200"/>
        </a:p>
      </dsp:txBody>
      <dsp:txXfrm>
        <a:off x="35529" y="35529"/>
        <a:ext cx="3679908" cy="1141985"/>
      </dsp:txXfrm>
    </dsp:sp>
    <dsp:sp modelId="{BC21479A-456F-40C5-8F8C-475520BDF956}">
      <dsp:nvSpPr>
        <dsp:cNvPr id="0" name=""/>
        <dsp:cNvSpPr/>
      </dsp:nvSpPr>
      <dsp:spPr>
        <a:xfrm>
          <a:off x="426403" y="1433596"/>
          <a:ext cx="5091379" cy="12130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Оценка активности почвенной микрофлоры</a:t>
          </a:r>
          <a:endParaRPr lang="en-US" sz="1800" kern="1200"/>
        </a:p>
      </dsp:txBody>
      <dsp:txXfrm>
        <a:off x="461932" y="1469125"/>
        <a:ext cx="3805440" cy="1141985"/>
      </dsp:txXfrm>
    </dsp:sp>
    <dsp:sp modelId="{BADD09E9-6DA3-4ABF-AD9D-518FCB03D1A4}">
      <dsp:nvSpPr>
        <dsp:cNvPr id="0" name=""/>
        <dsp:cNvSpPr/>
      </dsp:nvSpPr>
      <dsp:spPr>
        <a:xfrm>
          <a:off x="846441" y="2867192"/>
          <a:ext cx="5091379" cy="12130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Анализ структуры (видовой состав и количественные соотношения видов) микрофлоры почв и водоемов</a:t>
          </a:r>
          <a:endParaRPr lang="en-US" sz="1800" kern="1200"/>
        </a:p>
      </dsp:txBody>
      <dsp:txXfrm>
        <a:off x="881970" y="2902721"/>
        <a:ext cx="3811804" cy="1141985"/>
      </dsp:txXfrm>
    </dsp:sp>
    <dsp:sp modelId="{9C6C8265-6F2E-409A-B3C8-66AA8B89406E}">
      <dsp:nvSpPr>
        <dsp:cNvPr id="0" name=""/>
        <dsp:cNvSpPr/>
      </dsp:nvSpPr>
      <dsp:spPr>
        <a:xfrm>
          <a:off x="1272844" y="4300788"/>
          <a:ext cx="5091379" cy="12130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Исследование динамики изменения структуры микробных сообществ по влиянием внешних факторов</a:t>
          </a:r>
          <a:endParaRPr lang="en-US" sz="1800" kern="1200"/>
        </a:p>
      </dsp:txBody>
      <dsp:txXfrm>
        <a:off x="1308373" y="4336317"/>
        <a:ext cx="3805440" cy="1141985"/>
      </dsp:txXfrm>
    </dsp:sp>
    <dsp:sp modelId="{413E49ED-8243-4DD6-A74E-8C3CD3ED1076}">
      <dsp:nvSpPr>
        <dsp:cNvPr id="0" name=""/>
        <dsp:cNvSpPr/>
      </dsp:nvSpPr>
      <dsp:spPr>
        <a:xfrm>
          <a:off x="4302901" y="929080"/>
          <a:ext cx="788477" cy="788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480308" y="929080"/>
        <a:ext cx="433663" cy="593329"/>
      </dsp:txXfrm>
    </dsp:sp>
    <dsp:sp modelId="{6BED526C-97E8-45E2-9B72-467315CC6FEE}">
      <dsp:nvSpPr>
        <dsp:cNvPr id="0" name=""/>
        <dsp:cNvSpPr/>
      </dsp:nvSpPr>
      <dsp:spPr>
        <a:xfrm>
          <a:off x="4729304" y="2362677"/>
          <a:ext cx="788477" cy="788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906711" y="2362677"/>
        <a:ext cx="433663" cy="593329"/>
      </dsp:txXfrm>
    </dsp:sp>
    <dsp:sp modelId="{7459B183-BB8B-4359-A7B8-399ECE4D4CC7}">
      <dsp:nvSpPr>
        <dsp:cNvPr id="0" name=""/>
        <dsp:cNvSpPr/>
      </dsp:nvSpPr>
      <dsp:spPr>
        <a:xfrm>
          <a:off x="5149343" y="3796273"/>
          <a:ext cx="788477" cy="788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326750" y="3796273"/>
        <a:ext cx="433663" cy="593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9C388-4130-4761-9188-648DBBA5D4DF}">
      <dsp:nvSpPr>
        <dsp:cNvPr id="0" name=""/>
        <dsp:cNvSpPr/>
      </dsp:nvSpPr>
      <dsp:spPr>
        <a:xfrm>
          <a:off x="855070" y="1164"/>
          <a:ext cx="3687075" cy="36870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Основным агентом микробной экологии является сообщество микроорганизмов</a:t>
          </a:r>
          <a:endParaRPr lang="en-US" sz="2100" kern="1200"/>
        </a:p>
      </dsp:txBody>
      <dsp:txXfrm>
        <a:off x="1395030" y="541124"/>
        <a:ext cx="2607155" cy="2607155"/>
      </dsp:txXfrm>
    </dsp:sp>
    <dsp:sp modelId="{8BBC9921-F4A4-4909-A32D-F4D047569852}">
      <dsp:nvSpPr>
        <dsp:cNvPr id="0" name=""/>
        <dsp:cNvSpPr/>
      </dsp:nvSpPr>
      <dsp:spPr>
        <a:xfrm rot="5400000">
          <a:off x="4846329" y="1356165"/>
          <a:ext cx="1290476" cy="97707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23345-3776-4909-A3D1-DB5F86D654A8}">
      <dsp:nvSpPr>
        <dsp:cNvPr id="0" name=""/>
        <dsp:cNvSpPr/>
      </dsp:nvSpPr>
      <dsp:spPr>
        <a:xfrm>
          <a:off x="6385683" y="1164"/>
          <a:ext cx="3687075" cy="368707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Структура микробного сообщества – видовой состав и соотношение численности популяций входящих в сообщество видов</a:t>
          </a:r>
          <a:endParaRPr lang="en-US" sz="2100" kern="1200"/>
        </a:p>
      </dsp:txBody>
      <dsp:txXfrm>
        <a:off x="6925643" y="541124"/>
        <a:ext cx="2607155" cy="2607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EF17E-8ABE-4DA1-88FA-27083401ED1A}">
      <dsp:nvSpPr>
        <dsp:cNvPr id="0" name=""/>
        <dsp:cNvSpPr/>
      </dsp:nvSpPr>
      <dsp:spPr>
        <a:xfrm>
          <a:off x="0" y="368230"/>
          <a:ext cx="3887788" cy="1070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u="sng" kern="1200"/>
            <a:t>Схема деградации сурфактантов на основе линейных алкилбензолсуль-фонатов (</a:t>
          </a:r>
          <a:r>
            <a:rPr lang="en-US" sz="1500" b="1" u="sng" kern="1200"/>
            <a:t>LAS</a:t>
          </a:r>
          <a:r>
            <a:rPr lang="ru-RU" sz="1500" b="1" u="sng" kern="1200"/>
            <a:t>) и сульфонатов моноалкилдифениловых эфиров (</a:t>
          </a:r>
          <a:r>
            <a:rPr lang="en-US" sz="1500" b="1" u="sng" kern="1200"/>
            <a:t>LADPEDS</a:t>
          </a:r>
          <a:r>
            <a:rPr lang="ru-RU" sz="1500" b="1" u="sng" kern="1200"/>
            <a:t>) α-протеобактерией.</a:t>
          </a:r>
          <a:endParaRPr lang="en-US" sz="1500" kern="1200"/>
        </a:p>
      </dsp:txBody>
      <dsp:txXfrm>
        <a:off x="52260" y="420490"/>
        <a:ext cx="3783268" cy="966030"/>
      </dsp:txXfrm>
    </dsp:sp>
    <dsp:sp modelId="{81EC6EA0-7133-4BAD-8184-169C705D34CD}">
      <dsp:nvSpPr>
        <dsp:cNvPr id="0" name=""/>
        <dsp:cNvSpPr/>
      </dsp:nvSpPr>
      <dsp:spPr>
        <a:xfrm>
          <a:off x="0" y="1481980"/>
          <a:ext cx="3887788" cy="1070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LAS</a:t>
          </a:r>
          <a:r>
            <a:rPr lang="ru-RU" sz="1500" b="1" kern="1200"/>
            <a:t> – компоненты бытовых моющих средств.</a:t>
          </a:r>
          <a:endParaRPr lang="en-US" sz="1500" kern="1200"/>
        </a:p>
      </dsp:txBody>
      <dsp:txXfrm>
        <a:off x="52260" y="1534240"/>
        <a:ext cx="3783268" cy="966030"/>
      </dsp:txXfrm>
    </dsp:sp>
    <dsp:sp modelId="{1CD6CFD7-D752-4A29-8E6E-AEF60CDE6933}">
      <dsp:nvSpPr>
        <dsp:cNvPr id="0" name=""/>
        <dsp:cNvSpPr/>
      </dsp:nvSpPr>
      <dsp:spPr>
        <a:xfrm>
          <a:off x="0" y="2595731"/>
          <a:ext cx="3887788" cy="1070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LADPEDS</a:t>
          </a:r>
          <a:r>
            <a:rPr lang="ru-RU" sz="1500" b="1" kern="1200"/>
            <a:t> –  промышленные ПАВ</a:t>
          </a:r>
          <a:endParaRPr lang="en-US" sz="1500" kern="1200"/>
        </a:p>
      </dsp:txBody>
      <dsp:txXfrm>
        <a:off x="52260" y="2647991"/>
        <a:ext cx="3783268" cy="966030"/>
      </dsp:txXfrm>
    </dsp:sp>
    <dsp:sp modelId="{954FFEC4-FEC1-4BC6-89E7-DA2C358F6A7E}">
      <dsp:nvSpPr>
        <dsp:cNvPr id="0" name=""/>
        <dsp:cNvSpPr/>
      </dsp:nvSpPr>
      <dsp:spPr>
        <a:xfrm>
          <a:off x="0" y="3709481"/>
          <a:ext cx="3887788" cy="1070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1" kern="1200"/>
            <a:t>D. Schleheck, W</a:t>
          </a:r>
          <a:r>
            <a:rPr lang="en-US" sz="1500" b="1" i="1" kern="1200"/>
            <a:t>.</a:t>
          </a:r>
          <a:r>
            <a:rPr lang="ru-RU" sz="1500" b="1" i="1" kern="1200"/>
            <a:t> Dong, K</a:t>
          </a:r>
          <a:r>
            <a:rPr lang="en-US" sz="1500" b="1" i="1" kern="1200"/>
            <a:t>.</a:t>
          </a:r>
          <a:r>
            <a:rPr lang="ru-RU" sz="1500" b="1" i="1" kern="1200"/>
            <a:t> Denger, E</a:t>
          </a:r>
          <a:r>
            <a:rPr lang="en-US" sz="1500" b="1" i="1" kern="1200"/>
            <a:t>.</a:t>
          </a:r>
          <a:r>
            <a:rPr lang="ru-RU" sz="1500" b="1" i="1" kern="1200"/>
            <a:t> Heinzle, A</a:t>
          </a:r>
          <a:r>
            <a:rPr lang="en-US" sz="1500" b="1" i="1" kern="1200"/>
            <a:t>.</a:t>
          </a:r>
          <a:r>
            <a:rPr lang="ru-RU" sz="1500" b="1" i="1" kern="1200"/>
            <a:t>M. Cook.</a:t>
          </a:r>
          <a:r>
            <a:rPr lang="ru-RU" sz="1500" i="1" kern="1200"/>
            <a:t> </a:t>
          </a:r>
          <a:r>
            <a:rPr lang="en-US" sz="1500" b="1" i="1" kern="1200"/>
            <a:t> </a:t>
          </a:r>
          <a:r>
            <a:rPr lang="ru-RU" sz="1500" b="1" i="1" kern="1200"/>
            <a:t>Applied and Environmental Microbiology, May 2000, p. 1911-1916, Vol. 66, No. 5</a:t>
          </a:r>
          <a:endParaRPr lang="en-US" sz="1500" kern="1200"/>
        </a:p>
      </dsp:txBody>
      <dsp:txXfrm>
        <a:off x="52260" y="3761741"/>
        <a:ext cx="3783268" cy="96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4A537-702E-4833-887A-3CAB06D81A4B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AC1A2-F655-4138-B612-CB7090E6186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130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>
            <a:extLst>
              <a:ext uri="{FF2B5EF4-FFF2-40B4-BE49-F238E27FC236}">
                <a16:creationId xmlns:a16="http://schemas.microsoft.com/office/drawing/2014/main" id="{E9322262-231B-4ABE-5A04-C6A3852EE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0DB4D5-AF12-4142-AC1E-A313D8489821}" type="slidenum">
              <a:rPr lang="ru-RU" altLang="ru-KZ" sz="1200"/>
              <a:pPr eaLnBrk="1" hangingPunct="1"/>
              <a:t>24</a:t>
            </a:fld>
            <a:endParaRPr lang="ru-RU" altLang="ru-KZ" sz="1200"/>
          </a:p>
        </p:txBody>
      </p:sp>
      <p:sp>
        <p:nvSpPr>
          <p:cNvPr id="340995" name="Rectangle 2">
            <a:extLst>
              <a:ext uri="{FF2B5EF4-FFF2-40B4-BE49-F238E27FC236}">
                <a16:creationId xmlns:a16="http://schemas.microsoft.com/office/drawing/2014/main" id="{D54776C9-94CF-51A5-DCB8-B445E6119E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6" name="Rectangle 3">
            <a:extLst>
              <a:ext uri="{FF2B5EF4-FFF2-40B4-BE49-F238E27FC236}">
                <a16:creationId xmlns:a16="http://schemas.microsoft.com/office/drawing/2014/main" id="{8C283CB6-B9BE-8E9A-B9A9-1DF995680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KZ"/>
              <a:t>M. Hayatsu, M. Hirano, T. Nagato. Involvement of two plasmids in the degradation of carbaryl by </a:t>
            </a:r>
            <a:r>
              <a:rPr lang="en-US" altLang="ru-KZ" i="1"/>
              <a:t>Arthrobacter</a:t>
            </a:r>
            <a:r>
              <a:rPr lang="ru-RU" altLang="ru-KZ" i="1"/>
              <a:t> </a:t>
            </a:r>
            <a:r>
              <a:rPr lang="en-US" altLang="ru-KZ"/>
              <a:t>sp. Strain RC100//Appl. Env. Microbiol., 1999, Vol. 65, No. 3, P. 1015-1019</a:t>
            </a:r>
            <a:endParaRPr lang="ru-RU" altLang="ru-KZ"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>
            <a:extLst>
              <a:ext uri="{FF2B5EF4-FFF2-40B4-BE49-F238E27FC236}">
                <a16:creationId xmlns:a16="http://schemas.microsoft.com/office/drawing/2014/main" id="{354FB5E9-E6D5-964C-AF2F-05F884AEF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9B0E779-EF4B-49B9-810B-3AF77D14EB63}" type="slidenum">
              <a:rPr lang="ru-RU" altLang="ru-KZ" sz="1200"/>
              <a:pPr eaLnBrk="1" hangingPunct="1"/>
              <a:t>25</a:t>
            </a:fld>
            <a:endParaRPr lang="ru-RU" altLang="ru-KZ" sz="1200"/>
          </a:p>
        </p:txBody>
      </p:sp>
      <p:sp>
        <p:nvSpPr>
          <p:cNvPr id="342019" name="Rectangle 2">
            <a:extLst>
              <a:ext uri="{FF2B5EF4-FFF2-40B4-BE49-F238E27FC236}">
                <a16:creationId xmlns:a16="http://schemas.microsoft.com/office/drawing/2014/main" id="{57FD2A4C-3DA3-D46A-F0FE-F59EC1CCB5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20" name="Rectangle 3">
            <a:extLst>
              <a:ext uri="{FF2B5EF4-FFF2-40B4-BE49-F238E27FC236}">
                <a16:creationId xmlns:a16="http://schemas.microsoft.com/office/drawing/2014/main" id="{6ECD9FEC-3BB0-BDE8-6F4A-826DA2DF0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KZ"/>
              <a:t>A. Esteve-N</a:t>
            </a:r>
            <a:r>
              <a:rPr lang="en-US" altLang="ru-KZ">
                <a:cs typeface="Arial" panose="020B0604020202020204" pitchFamily="34" charset="0"/>
              </a:rPr>
              <a:t>úñez, A. Caballero, J.L. Ramos. Biological Degradation of 2,4,6-trinitrotoluene//MMBR, 2001, Vol. 65, No. 3, P. 335-352</a:t>
            </a:r>
            <a:endParaRPr lang="en-US" altLang="ru-KZ" i="1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890A3-2CAC-FC8F-CB28-DF63C5364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818F55-55F1-2419-9ABD-0585A00BC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8759E3-7BD3-95E0-D064-51182DC8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DAC59-0164-FE21-72CB-F7A14A5A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B5051-E6E7-60CD-8105-9392CB32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507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74C7D-E5AF-0423-A37F-C8A3AC7A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86FF09-BAE3-A109-D488-F98976190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565E1-9230-3146-ED07-3CE3DAA3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EBE44-8BC3-0553-34F4-8155BA74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CA862-0597-DC1F-2E86-EA2D3738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13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5E3703-6E7A-483E-63E0-388A84B17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FD4C87-A2DB-D2ED-A34C-351717FE2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60805-3BC6-B5F8-ECC4-3E07DEF7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191005-0D1A-E857-99D2-55CA9D33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CAB07-03CB-6770-BC91-207649FC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959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31ED7-82D1-C3A3-62F1-7F977F355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28CFDE-5C16-9AD1-1B12-25277C82B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998E9-5562-C681-76E3-06BE69064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F8638-530A-4450-A5F3-C5649245438C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991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2FF82C-C995-C7FF-A085-B9E6BD37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62CB2-D045-FC3F-C20C-E8C75690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9BEC9C-87EF-40BD-90B6-2CEEB3CA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9485E40-801F-4729-AC8B-0454AADD1BA9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14132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76113-C7EF-E084-9B9F-067F92564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6A1B13-05B6-5C0D-F9A7-B3072685F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E20CBE-ECDB-E70F-C22C-DA41F26D3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9C114-7396-4462-8920-86808E5C8D96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6792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E4F19-4C60-6CDF-4DAE-F0873739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B4C20D-1617-E010-6473-CE5E72ACF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AE750-17F2-BB41-F2BD-B4AB5976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E1BCEE-2664-111B-0B3C-1B25378A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651F3-24DD-3146-F672-AFD3A66D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106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39446-B247-A3B5-03D1-091F2BED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36D1ED-47C6-F1BA-D5B4-21C756AF8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80D8-3267-7E86-42FF-16C9E7CC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F4C977-E99E-1AE9-671B-4E557DB0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CC4C8-2154-2661-2D47-07DFA9B6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789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464D4-B47B-2794-C8E5-54B81EE7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ACB2C-E623-3FE2-68E4-0FDDB471E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DA1E9B-AFCC-EE44-4976-A9FB654AB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A49D-DB77-F91D-13FC-D44DC381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ECCDB8-EC3A-0D36-F841-D41829FF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CBB010-5B78-44C6-9D89-D1BB64DB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80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4EB6C-63FC-971B-F6E3-0F40E317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6A864E-31D2-F8E1-D5ED-DC3F5C04E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1A9B82-E560-7B72-E582-7351306F7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ADFE67-373D-03FD-1D63-BDE9C2799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D7E00-590B-27F2-101D-AA56B9042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1F3085-D73D-6042-AC57-954B7D86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704446-B554-55FE-2FB4-66D4B115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18D2CF-AD5A-3DD3-AA6A-05B5B16B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984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83F99-41F8-FA2F-144F-75BF7D5E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1B65DB-1B41-1528-4F39-B699FAB6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5DE09-7BF9-AE85-6A2A-118E2C42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4C7D78-62B2-870D-444C-7A1A4CE6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667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95AE54-5681-CEFA-9ABF-84F58DD8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18E31D-42B4-7F27-DD67-D1C3F611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6EA213-DA9C-29B7-9031-FA7BE577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7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C684F-A4C1-0121-D026-92DA8B78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E8B3A-1760-9900-8744-35968674F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A7B4FF-03EE-E7FE-0E36-23AC26267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2DBEE5-473B-581A-EC43-DE05EB03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DEBB80-8A37-4306-D502-D2764D14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20BD54-DFF9-348D-8C23-45F86BF8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586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55183-91B5-37F1-47A9-DAF8C68B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8DFCE3-7F41-BFD5-2452-91B829A78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7925F7-54C3-7B44-9ACE-8C09E8B30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8B6062-8181-AAFA-9634-5378AD0A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2D786D-FC42-223C-EE15-B3BB464E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D10ED-A935-4F2F-05C4-2746C78F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91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484F1-1BF7-884E-F456-D8CF9A85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4510F-688A-1CDC-6BCB-AE4CB553B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87222-96F7-D45C-E9E9-74D655E22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1CB0-1AB2-4FA3-852C-219192A8E3CC}" type="datetimeFigureOut">
              <a:rPr lang="ru-KZ" smtClean="0"/>
              <a:t>09.10.2023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137F5C-6874-2EB6-49CD-1D8602A19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D7152-3364-805E-6DDB-3E224A7AA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1B93-E6C7-43A4-81B5-DFE3B3E821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274DD-03C9-AD8A-DC54-820D21ACC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 fontScale="90000"/>
          </a:bodyPr>
          <a:lstStyle/>
          <a:p>
            <a:pPr algn="l"/>
            <a:r>
              <a:rPr lang="ru-RU" sz="4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проблемы и перспективы использования микроорганизмов в оценке качества окружающей среды: Фундаментальные и прикладные проблемы экологии окружающей среды. </a:t>
            </a:r>
            <a:br>
              <a:rPr lang="ru-RU" sz="4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sz="41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75E4D8-66ED-EA7E-AE1E-9FC0051AC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ru-RU" dirty="0"/>
              <a:t>6 лекция</a:t>
            </a:r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373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962" name="Rectangle 125961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5964" name="Freeform: Shape 125963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5966" name="Freeform: Shape 125965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91382CA1-9CD6-39D0-7D28-87984419F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ru-RU" altLang="ru-KZ" sz="3700" b="1">
                <a:latin typeface="Tahoma" panose="020B0604030504040204" pitchFamily="34" charset="0"/>
                <a:cs typeface="Tahoma" panose="020B0604030504040204" pitchFamily="34" charset="0"/>
              </a:rPr>
              <a:t>МИКРОБНЫЕ СООБЩЕСТВА</a:t>
            </a:r>
          </a:p>
        </p:txBody>
      </p:sp>
      <p:sp>
        <p:nvSpPr>
          <p:cNvPr id="125968" name="Rectangle 12596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956" name="Номер слайда 3">
            <a:extLst>
              <a:ext uri="{FF2B5EF4-FFF2-40B4-BE49-F238E27FC236}">
                <a16:creationId xmlns:a16="http://schemas.microsoft.com/office/drawing/2014/main" id="{38A2566D-FAF9-3E86-23FF-28220B20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3D3B1715-3C4F-464F-86DB-F856C47D98ED}" type="slidenum">
              <a:rPr lang="ru-RU" altLang="ru-KZ" sz="1900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ru-RU" altLang="ru-KZ" sz="1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5958" name="Rectangle 3">
            <a:extLst>
              <a:ext uri="{FF2B5EF4-FFF2-40B4-BE49-F238E27FC236}">
                <a16:creationId xmlns:a16="http://schemas.microsoft.com/office/drawing/2014/main" id="{3346190F-97DD-9FE0-9845-CD5B723FC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63725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322" name="Rectangle 1413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24" name="Rectangle 1413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26" name="Rectangle 1413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28" name="Rectangle 1413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316" name="Номер слайда 3">
            <a:extLst>
              <a:ext uri="{FF2B5EF4-FFF2-40B4-BE49-F238E27FC236}">
                <a16:creationId xmlns:a16="http://schemas.microsoft.com/office/drawing/2014/main" id="{51B1740F-7C9D-D61D-15B3-F4FB1FC6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E697034D-224D-4558-BECF-2B42F23E805E}" type="slidenum">
              <a:rPr lang="ru-RU" altLang="ru-KZ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11</a:t>
            </a:fld>
            <a:endParaRPr lang="ru-RU" altLang="ru-KZ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41318" name="Rectangle 3">
            <a:extLst>
              <a:ext uri="{FF2B5EF4-FFF2-40B4-BE49-F238E27FC236}">
                <a16:creationId xmlns:a16="http://schemas.microsoft.com/office/drawing/2014/main" id="{21A7972A-9961-ACE5-3B49-36C8F8861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08472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345" name="Rectangle 14234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47" name="Oval 14234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4618A32B-5E9B-EA72-D940-1B612271B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ru-RU" altLang="ru-KZ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СТРУКТУРЫ МИКРОБНЫХ СООБЩЕСТВ</a:t>
            </a:r>
          </a:p>
        </p:txBody>
      </p:sp>
      <p:sp>
        <p:nvSpPr>
          <p:cNvPr id="142349" name="Arc 14234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351" name="Oval 14235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F275323E-8325-8B81-5BE5-25E13FCC0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ru-RU" altLang="ru-KZ" sz="2400" b="1">
                <a:latin typeface="Book Antiqua" panose="02040602050305030304" pitchFamily="18" charset="0"/>
              </a:rPr>
              <a:t>Исследование структуры микробных сообществ – важная задача; особенно важным является изучение динамики структуры под влиянием внешних воздействий, включая как естественные воздействия (сезонные изменения), так и воздействия со стороны других участников ценоза (в том числе антропогенные воздействия)</a:t>
            </a:r>
            <a:endParaRPr lang="ru-RU" altLang="ru-KZ" sz="2400">
              <a:latin typeface="Book Antiqua" panose="02040602050305030304" pitchFamily="18" charset="0"/>
            </a:endParaRPr>
          </a:p>
        </p:txBody>
      </p:sp>
      <p:sp>
        <p:nvSpPr>
          <p:cNvPr id="142340" name="Номер слайда 3">
            <a:extLst>
              <a:ext uri="{FF2B5EF4-FFF2-40B4-BE49-F238E27FC236}">
                <a16:creationId xmlns:a16="http://schemas.microsoft.com/office/drawing/2014/main" id="{BD2D5F78-7E05-278F-244E-4A521720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629E17B7-72CB-43A6-A604-B77EB2168EE7}" type="slidenum">
              <a:rPr lang="ru-RU" altLang="ru-KZ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ru-RU" altLang="ru-KZ"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69" name="Rectangle 14336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1" name="Rectangle: Rounded Corners 14337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46AD118D-48AC-542F-21B7-C2EE0CB2C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ru-RU" altLang="ru-KZ" sz="3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СТРУКТУРЫ МИКРОБНЫХ СООБЩЕСТВ</a:t>
            </a:r>
          </a:p>
        </p:txBody>
      </p:sp>
      <p:sp>
        <p:nvSpPr>
          <p:cNvPr id="143373" name="Freeform: Shape 14337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375" name="Freeform: Shape 14337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377" name="Freeform: Shape 14337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A380A69F-51E2-6794-A877-841E5AFD0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ru-RU" altLang="ru-KZ" sz="2200" b="1">
                <a:latin typeface="Book Antiqua" panose="02040602050305030304" pitchFamily="18" charset="0"/>
              </a:rPr>
              <a:t>Наиболее простым подходом к исследованию структуры микробных сообществ является «культуральный» подход. Из образца окружающей среды выделяется фракция, содержащая микроорганизмы, высевается на питательную среду и проводится культивирование. Появившиеся колонии микроорганизмов подвергаются далее идентификации с одновременной оценкой численности.</a:t>
            </a:r>
            <a:endParaRPr lang="ru-RU" altLang="ru-KZ" sz="2200">
              <a:latin typeface="Book Antiqua" panose="02040602050305030304" pitchFamily="18" charset="0"/>
            </a:endParaRPr>
          </a:p>
        </p:txBody>
      </p:sp>
      <p:sp>
        <p:nvSpPr>
          <p:cNvPr id="143379" name="Freeform: Shape 14337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381" name="Freeform: Shape 14338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383" name="Freeform: Shape 14338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364" name="Номер слайда 3">
            <a:extLst>
              <a:ext uri="{FF2B5EF4-FFF2-40B4-BE49-F238E27FC236}">
                <a16:creationId xmlns:a16="http://schemas.microsoft.com/office/drawing/2014/main" id="{00735365-FE76-F7B0-1E39-D6F73237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42A30D7-D2D6-4411-B1C3-C2255D750243}" type="slidenum">
              <a:rPr lang="ru-RU" altLang="ru-KZ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ru-RU" altLang="ru-KZ"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393" name="Rectangle 144392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95" name="Rectangle: Rounded Corners 144394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B8A2C535-C1BB-AD4E-64A1-81AACA66B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ru-RU" altLang="ru-KZ" sz="3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СТРУКТУРЫ МИКРОБНЫХ СООБЩЕСТВ</a:t>
            </a:r>
          </a:p>
        </p:txBody>
      </p:sp>
      <p:sp>
        <p:nvSpPr>
          <p:cNvPr id="144397" name="Freeform: Shape 144396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399" name="Freeform: Shape 144398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401" name="Freeform: Shape 144400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14305E5-A980-140F-13AB-7CC480EAE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ru-RU" altLang="ru-KZ" sz="2200" b="1">
                <a:latin typeface="Book Antiqua" panose="02040602050305030304" pitchFamily="18" charset="0"/>
              </a:rPr>
              <a:t>Недостатком этого подхода является неполнота выявления присутствующих в образце микроорганизмов, поскольку многие из них не растут на обычных питательных средах – находятся в некультивируемом состоянии.</a:t>
            </a:r>
          </a:p>
          <a:p>
            <a:r>
              <a:rPr lang="ru-RU" altLang="ru-KZ" sz="2200" b="1">
                <a:latin typeface="Book Antiqua" panose="02040602050305030304" pitchFamily="18" charset="0"/>
              </a:rPr>
              <a:t>В связи с этим применяются подходы, основанные на извлечении суммарной ДНК из образца и последующий ее анализ с использованием ПЦР (</a:t>
            </a:r>
            <a:r>
              <a:rPr lang="en-US" altLang="ru-KZ" sz="2200" b="1">
                <a:latin typeface="Book Antiqua" panose="02040602050305030304" pitchFamily="18" charset="0"/>
              </a:rPr>
              <a:t>PCR</a:t>
            </a:r>
            <a:r>
              <a:rPr lang="ru-RU" altLang="ru-KZ" sz="2200" b="1">
                <a:latin typeface="Book Antiqua" panose="02040602050305030304" pitchFamily="18" charset="0"/>
              </a:rPr>
              <a:t>, полимеразной цепной реакции</a:t>
            </a:r>
            <a:r>
              <a:rPr lang="en-US" altLang="ru-KZ" sz="2200" b="1">
                <a:latin typeface="Book Antiqua" panose="02040602050305030304" pitchFamily="18" charset="0"/>
              </a:rPr>
              <a:t>)</a:t>
            </a:r>
            <a:endParaRPr lang="ru-RU" altLang="ru-KZ" sz="2200">
              <a:latin typeface="Book Antiqua" panose="02040602050305030304" pitchFamily="18" charset="0"/>
            </a:endParaRPr>
          </a:p>
        </p:txBody>
      </p:sp>
      <p:sp>
        <p:nvSpPr>
          <p:cNvPr id="144403" name="Freeform: Shape 144402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405" name="Freeform: Shape 144404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407" name="Freeform: Shape 144406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4388" name="Номер слайда 3">
            <a:extLst>
              <a:ext uri="{FF2B5EF4-FFF2-40B4-BE49-F238E27FC236}">
                <a16:creationId xmlns:a16="http://schemas.microsoft.com/office/drawing/2014/main" id="{2880D8CD-5E25-D170-E2C8-AF6882B4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AD6CA71F-B18B-4C86-AF43-D7F1BECD51FE}" type="slidenum">
              <a:rPr lang="ru-RU" altLang="ru-KZ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ru-RU" altLang="ru-KZ"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29" name="Rectangle 18432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591B0548-9A8A-C6CA-AEC9-65E157151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altLang="ru-KZ" sz="3400" b="1">
                <a:latin typeface="Arial" panose="020B0604020202020204" pitchFamily="34" charset="0"/>
                <a:cs typeface="Arial" panose="020B0604020202020204" pitchFamily="34" charset="0"/>
              </a:rPr>
              <a:t>САМООЧИЩЕНИЕ ОКРУЖАЮЩЕЙ СРЕДЫ</a:t>
            </a:r>
            <a:endParaRPr lang="ru-RU" altLang="ru-KZ" sz="3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31" name="Freeform: Shape 18433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0DE61D00-4C8E-A852-E151-D9658DA0C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ru-RU" altLang="ru-KZ" sz="1800" b="1">
                <a:latin typeface="Book Antiqua" panose="02040602050305030304" pitchFamily="18" charset="0"/>
              </a:rPr>
              <a:t>В условиях сбалансированного развития биоценозов происходит гибель одних участников биоценоза и развитие других. Материалом (питательной средой) для развития новых организмов служат органические останки отмерших организмов. Сбалансированное развитие биосферы в целом происходит за счет уравнивания скоростей гибели одних участников и накопления других участников экосистемы. Таким образом, живая природа способна самоочищаться от продуктов распада органической материи путем использования этих продуктов в </a:t>
            </a:r>
            <a:r>
              <a:rPr lang="en-US" altLang="ru-KZ" sz="1800" b="1">
                <a:latin typeface="Book Antiqua" panose="02040602050305030304" pitchFamily="18" charset="0"/>
              </a:rPr>
              <a:t>к</a:t>
            </a:r>
            <a:r>
              <a:rPr lang="ru-RU" altLang="ru-KZ" sz="1800" b="1">
                <a:latin typeface="Book Antiqua" panose="02040602050305030304" pitchFamily="18" charset="0"/>
              </a:rPr>
              <a:t>а</a:t>
            </a:r>
            <a:r>
              <a:rPr lang="en-US" altLang="ru-KZ" sz="1800" b="1">
                <a:latin typeface="Book Antiqua" panose="02040602050305030304" pitchFamily="18" charset="0"/>
              </a:rPr>
              <a:t>т</a:t>
            </a:r>
            <a:r>
              <a:rPr lang="ru-RU" altLang="ru-KZ" sz="1800" b="1">
                <a:latin typeface="Book Antiqua" panose="02040602050305030304" pitchFamily="18" charset="0"/>
              </a:rPr>
              <a:t>аболических процессах.</a:t>
            </a:r>
          </a:p>
          <a:p>
            <a:r>
              <a:rPr lang="ru-RU" altLang="ru-KZ" sz="1800" b="1">
                <a:latin typeface="Book Antiqua" panose="02040602050305030304" pitchFamily="18" charset="0"/>
              </a:rPr>
              <a:t>Существенную роль в установлении баланса играют микроорганизмы.</a:t>
            </a:r>
            <a:r>
              <a:rPr lang="ru-RU" altLang="ru-KZ" sz="1800"/>
              <a:t> </a:t>
            </a:r>
          </a:p>
        </p:txBody>
      </p:sp>
      <p:sp>
        <p:nvSpPr>
          <p:cNvPr id="184333" name="Oval 18433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35" name="Block Arc 18433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4337" name="Freeform: Shape 18433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4339" name="Straight Connector 18433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1" name="Freeform: Shape 18434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4324" name="Номер слайда 3">
            <a:extLst>
              <a:ext uri="{FF2B5EF4-FFF2-40B4-BE49-F238E27FC236}">
                <a16:creationId xmlns:a16="http://schemas.microsoft.com/office/drawing/2014/main" id="{83494F27-AF59-9B5A-29F0-6A142C7D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76F68B1-DB35-4752-8C35-9E7C75CCC786}" type="slidenum">
              <a:rPr lang="ru-RU" altLang="ru-KZ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ru-RU" altLang="ru-KZ" sz="1900"/>
          </a:p>
        </p:txBody>
      </p:sp>
      <p:sp>
        <p:nvSpPr>
          <p:cNvPr id="184343" name="Arc 18434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45" name="Freeform: Shape 18434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5353" name="Rectangle 18535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55" name="Freeform: Shape 18535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834ED094-E309-88AD-54B6-89D6198B1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ru-KZ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САМООЧИЩЕНИЕ ОКРУЖАЮЩЕЙ СРЕДЫ</a:t>
            </a:r>
            <a:endParaRPr lang="ru-RU" altLang="ru-KZ" sz="2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57" name="Arc 18535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5F23DD8-D7E6-48A2-5828-90E736DB5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altLang="ru-KZ" sz="2000" b="1">
                <a:latin typeface="Book Antiqua" panose="02040602050305030304" pitchFamily="18" charset="0"/>
              </a:rPr>
              <a:t>Деятельность человека приводит к появлению новых факторов, влияющих на состояние биосферы в целом или отдельных ее фрагментов.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Благодаря мощному метаболическому потенциалу микроорганизмов и их сообществ происходит частичная нейтрализация последствий воздействия антропогенных факторов на окружающую среду ее самоочищение. 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Процессы самоочищения иногда происходят медленно.  В таких случаях в поврежденные  области могут вноситься новые микроорганизмы, ускоряющие восстановительные процессы.  Такие воздействия на окружающую среду с целью ликвидации последствий ее загрязнения обозначают термином «биоремедиация».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В процессе биоремедиации происходит биодеградация  поллютантов.</a:t>
            </a:r>
          </a:p>
        </p:txBody>
      </p:sp>
      <p:sp>
        <p:nvSpPr>
          <p:cNvPr id="185348" name="Номер слайда 3">
            <a:extLst>
              <a:ext uri="{FF2B5EF4-FFF2-40B4-BE49-F238E27FC236}">
                <a16:creationId xmlns:a16="http://schemas.microsoft.com/office/drawing/2014/main" id="{D97E86AE-45A0-E2F3-C942-6D300085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6CFD8EA2-0009-4478-B030-63087521345E}" type="slidenum">
              <a:rPr lang="ru-RU" altLang="ru-KZ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ru-RU" altLang="ru-KZ"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2" name="Flowchart: Document 18637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72" name="Rectangle 4">
            <a:extLst>
              <a:ext uri="{FF2B5EF4-FFF2-40B4-BE49-F238E27FC236}">
                <a16:creationId xmlns:a16="http://schemas.microsoft.com/office/drawing/2014/main" id="{9D3899E7-DF5C-6E7C-E7E8-7BD52928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136525"/>
            <a:ext cx="7346950" cy="733426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KZ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РАСПРОСТРАНЕННЫЕ ПОЛЛЮТАНТЫ</a:t>
            </a:r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0C3BC457-114E-179B-7685-9D0D6342D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altLang="ru-KZ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ru-KZ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altLang="ru-KZ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1A41BB90-AAE3-DC74-D79B-D5C1B3640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75" y="938213"/>
            <a:ext cx="7346950" cy="5280025"/>
          </a:xfrm>
          <a:solidFill>
            <a:schemeClr val="bg1"/>
          </a:solidFill>
        </p:spPr>
        <p:txBody>
          <a:bodyPr wrap="square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KZ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Углеводороды</a:t>
            </a:r>
            <a:r>
              <a:rPr lang="ru-RU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– компоненты нефти (</a:t>
            </a:r>
            <a:r>
              <a:rPr lang="ru-RU" altLang="ru-KZ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алифатические и ароматические</a:t>
            </a:r>
            <a:r>
              <a:rPr lang="ru-RU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, в том числе – полициклические ароматические углеводороды тяжелых фракций нефти);</a:t>
            </a:r>
          </a:p>
          <a:p>
            <a:pPr>
              <a:lnSpc>
                <a:spcPct val="80000"/>
              </a:lnSpc>
            </a:pPr>
            <a:r>
              <a:rPr lang="ru-RU" altLang="ru-KZ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Поверхностно-активные вещества</a:t>
            </a:r>
            <a:r>
              <a:rPr lang="ru-RU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(ПАВ):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Сульфированные производные нормальных </a:t>
            </a:r>
            <a:r>
              <a:rPr lang="ru-RU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алканов</a:t>
            </a:r>
            <a:r>
              <a:rPr lang="ru-RU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с линейной углеводородной цепью;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Сульфированные производные </a:t>
            </a:r>
            <a:r>
              <a:rPr lang="ru-RU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алканов</a:t>
            </a:r>
            <a:r>
              <a:rPr lang="ru-RU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с разветвленной углеводородной цепью;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Сульфированные производные </a:t>
            </a:r>
            <a:r>
              <a:rPr lang="ru-RU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алкилированных</a:t>
            </a:r>
            <a:r>
              <a:rPr lang="ru-RU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ароматических углеводородов.</a:t>
            </a:r>
            <a:r>
              <a:rPr lang="ru-RU" altLang="ru-KZ" sz="1800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endParaRPr lang="en-US" altLang="ru-KZ" sz="1800" dirty="0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ru-KZ" sz="1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Средства</a:t>
            </a:r>
            <a:r>
              <a:rPr lang="en-US" altLang="ru-KZ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агрохимии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Химические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удобрения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Химические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средства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защиты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растений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(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пестициды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Продукты</a:t>
            </a:r>
            <a:r>
              <a:rPr lang="en-US" altLang="ru-KZ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химической</a:t>
            </a:r>
            <a:r>
              <a:rPr lang="en-US" altLang="ru-KZ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промышленности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(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красители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, 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полупродукты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, 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реагенты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, 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применяемые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в 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других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отраслях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промышленности</a:t>
            </a:r>
            <a:r>
              <a:rPr lang="en-US" altLang="ru-KZ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ru-KZ" sz="1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Отходы</a:t>
            </a:r>
            <a:r>
              <a:rPr lang="en-US" altLang="ru-KZ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химических</a:t>
            </a:r>
            <a:r>
              <a:rPr lang="en-US" altLang="ru-KZ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производств</a:t>
            </a:r>
            <a:r>
              <a:rPr lang="en-US" altLang="ru-KZ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и </a:t>
            </a:r>
            <a:r>
              <a:rPr lang="en-US" altLang="ru-KZ" sz="1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бытовые</a:t>
            </a:r>
            <a:r>
              <a:rPr lang="en-US" altLang="ru-KZ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altLang="ru-KZ" sz="1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отходы</a:t>
            </a:r>
            <a:endParaRPr lang="ru-RU" altLang="ru-KZ" sz="1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86373" name="Номер слайда 4">
            <a:extLst>
              <a:ext uri="{FF2B5EF4-FFF2-40B4-BE49-F238E27FC236}">
                <a16:creationId xmlns:a16="http://schemas.microsoft.com/office/drawing/2014/main" id="{DC07F9D8-94FB-5AD1-452C-235A43DB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fld id="{CE2ADBF2-1F31-403F-85FA-49069132A3F9}" type="slidenum">
              <a:rPr lang="en-US" altLang="ru-K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l" eaLnBrk="1" hangingPunct="1">
                <a:spcAft>
                  <a:spcPts val="600"/>
                </a:spcAft>
              </a:pPr>
              <a:t>17</a:t>
            </a:fld>
            <a:endParaRPr lang="en-US" altLang="ru-K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7399" name="Rectangle 18740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404" name="Oval 18740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E0D4C649-AEE5-CEE8-B93C-2F3773EA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br>
              <a:rPr lang="ru-RU" altLang="ru-KZ" b="1">
                <a:solidFill>
                  <a:srgbClr val="FFFFFF"/>
                </a:solidFill>
              </a:rPr>
            </a:br>
            <a:br>
              <a:rPr lang="ru-RU" altLang="ru-KZ" b="1">
                <a:solidFill>
                  <a:srgbClr val="FFFFFF"/>
                </a:solidFill>
              </a:rPr>
            </a:br>
            <a:endParaRPr lang="ru-RU" altLang="ru-KZ" b="1">
              <a:solidFill>
                <a:srgbClr val="FFFFFF"/>
              </a:solidFill>
            </a:endParaRPr>
          </a:p>
        </p:txBody>
      </p:sp>
      <p:sp>
        <p:nvSpPr>
          <p:cNvPr id="187406" name="Arc 18740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408" name="Oval 18740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F158F7BB-6DDE-06EB-2BB2-80F952CE1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altLang="ru-KZ" sz="1500" b="1" dirty="0" err="1">
                <a:latin typeface="Book Antiqua" panose="02040602050305030304" pitchFamily="18" charset="0"/>
              </a:rPr>
              <a:t>Наиболее</a:t>
            </a:r>
            <a:r>
              <a:rPr lang="en-US" altLang="ru-KZ" sz="1500" b="1" dirty="0">
                <a:latin typeface="Book Antiqua" panose="02040602050305030304" pitchFamily="18" charset="0"/>
              </a:rPr>
              <a:t> </a:t>
            </a:r>
            <a:r>
              <a:rPr lang="en-US" altLang="ru-KZ" sz="1500" b="1" dirty="0" err="1">
                <a:latin typeface="Book Antiqua" panose="02040602050305030304" pitchFamily="18" charset="0"/>
              </a:rPr>
              <a:t>распространенными</a:t>
            </a:r>
            <a:r>
              <a:rPr lang="en-US" altLang="ru-KZ" sz="1500" b="1" dirty="0">
                <a:latin typeface="Book Antiqua" panose="02040602050305030304" pitchFamily="18" charset="0"/>
              </a:rPr>
              <a:t> </a:t>
            </a:r>
            <a:r>
              <a:rPr lang="en-US" altLang="ru-KZ" sz="1500" b="1" dirty="0" err="1">
                <a:latin typeface="Book Antiqua" panose="02040602050305030304" pitchFamily="18" charset="0"/>
              </a:rPr>
              <a:t>путями</a:t>
            </a:r>
            <a:r>
              <a:rPr lang="en-US" altLang="ru-KZ" sz="1500" b="1" dirty="0">
                <a:latin typeface="Book Antiqua" panose="02040602050305030304" pitchFamily="18" charset="0"/>
              </a:rPr>
              <a:t> </a:t>
            </a:r>
            <a:r>
              <a:rPr lang="en-US" altLang="ru-KZ" sz="1500" b="1" dirty="0" err="1">
                <a:latin typeface="Book Antiqua" panose="02040602050305030304" pitchFamily="18" charset="0"/>
              </a:rPr>
              <a:t>деградации</a:t>
            </a:r>
            <a:r>
              <a:rPr lang="en-US" altLang="ru-KZ" sz="1500" b="1" dirty="0">
                <a:latin typeface="Book Antiqua" panose="02040602050305030304" pitchFamily="18" charset="0"/>
              </a:rPr>
              <a:t> </a:t>
            </a:r>
            <a:r>
              <a:rPr lang="en-US" altLang="ru-KZ" sz="1500" b="1" dirty="0" err="1">
                <a:latin typeface="Book Antiqua" panose="02040602050305030304" pitchFamily="18" charset="0"/>
              </a:rPr>
              <a:t>поллютантов</a:t>
            </a:r>
            <a:r>
              <a:rPr lang="en-US" altLang="ru-KZ" sz="1500" b="1" dirty="0">
                <a:latin typeface="Book Antiqua" panose="02040602050305030304" pitchFamily="18" charset="0"/>
              </a:rPr>
              <a:t> </a:t>
            </a:r>
            <a:r>
              <a:rPr lang="en-US" altLang="ru-KZ" sz="1500" b="1" dirty="0" err="1">
                <a:latin typeface="Book Antiqua" panose="02040602050305030304" pitchFamily="18" charset="0"/>
              </a:rPr>
              <a:t>являются</a:t>
            </a:r>
            <a:r>
              <a:rPr lang="en-US" altLang="ru-KZ" sz="1500" b="1" dirty="0">
                <a:latin typeface="Book Antiqua" panose="02040602050305030304" pitchFamily="18" charset="0"/>
              </a:rPr>
              <a:t> </a:t>
            </a:r>
            <a:r>
              <a:rPr lang="en-US" altLang="ru-KZ" sz="1500" b="1" dirty="0" err="1">
                <a:latin typeface="Book Antiqua" panose="02040602050305030304" pitchFamily="18" charset="0"/>
              </a:rPr>
              <a:t>пути</a:t>
            </a:r>
            <a:r>
              <a:rPr lang="en-US" altLang="ru-KZ" sz="1500" b="1" dirty="0">
                <a:latin typeface="Book Antiqua" panose="02040602050305030304" pitchFamily="18" charset="0"/>
              </a:rPr>
              <a:t>, </a:t>
            </a:r>
            <a:r>
              <a:rPr lang="en-US" altLang="ru-KZ" sz="1500" b="1" dirty="0" err="1">
                <a:latin typeface="Book Antiqua" panose="02040602050305030304" pitchFamily="18" charset="0"/>
              </a:rPr>
              <a:t>используемые</a:t>
            </a:r>
            <a:r>
              <a:rPr lang="en-US" altLang="ru-KZ" sz="1500" b="1" dirty="0">
                <a:latin typeface="Book Antiqua" panose="02040602050305030304" pitchFamily="18" charset="0"/>
              </a:rPr>
              <a:t> </a:t>
            </a:r>
            <a:r>
              <a:rPr lang="en-US" altLang="ru-KZ" sz="1500" b="1" dirty="0" err="1">
                <a:latin typeface="Book Antiqua" panose="02040602050305030304" pitchFamily="18" charset="0"/>
              </a:rPr>
              <a:t>клеткой</a:t>
            </a:r>
            <a:r>
              <a:rPr lang="en-US" altLang="ru-KZ" sz="1500" b="1" dirty="0">
                <a:latin typeface="Book Antiqua" panose="02040602050305030304" pitchFamily="18" charset="0"/>
              </a:rPr>
              <a:t> в </a:t>
            </a:r>
            <a:r>
              <a:rPr lang="en-US" altLang="ru-KZ" sz="1500" b="1" dirty="0" err="1">
                <a:latin typeface="Book Antiqua" panose="02040602050305030304" pitchFamily="18" charset="0"/>
              </a:rPr>
              <a:t>катаболизме</a:t>
            </a:r>
            <a:r>
              <a:rPr lang="en-US" altLang="ru-KZ" sz="1500" b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altLang="ru-KZ" sz="1500" b="1" u="sng" dirty="0">
                <a:latin typeface="Book Antiqua" panose="02040602050305030304" pitchFamily="18" charset="0"/>
              </a:rPr>
              <a:t>Алифатические соединения</a:t>
            </a:r>
            <a:r>
              <a:rPr lang="ru-RU" altLang="ru-KZ" sz="1500" b="1" dirty="0">
                <a:latin typeface="Book Antiqua" panose="02040602050305030304" pitchFamily="18" charset="0"/>
              </a:rPr>
              <a:t> обычно активируются путем окисления концевых (</a:t>
            </a:r>
            <a:r>
              <a:rPr lang="ru-RU" altLang="ru-KZ" sz="1500" b="1" dirty="0" err="1">
                <a:latin typeface="Book Antiqua" panose="02040602050305030304" pitchFamily="18" charset="0"/>
              </a:rPr>
              <a:t>предконцевых</a:t>
            </a:r>
            <a:r>
              <a:rPr lang="ru-RU" altLang="ru-KZ" sz="1500" b="1" dirty="0">
                <a:latin typeface="Book Antiqua" panose="02040602050305030304" pitchFamily="18" charset="0"/>
              </a:rPr>
              <a:t>) групп углеводородного радикала дегидрогеназами с последующим присоединением воды по образовавшейся двойной связи, окислением спиртовой группы до карбонильной и отщеплением </a:t>
            </a:r>
            <a:r>
              <a:rPr lang="ru-RU" altLang="ru-KZ" sz="1500" b="1" dirty="0" err="1">
                <a:latin typeface="Book Antiqua" panose="02040602050305030304" pitchFamily="18" charset="0"/>
              </a:rPr>
              <a:t>двухуглеродного</a:t>
            </a:r>
            <a:r>
              <a:rPr lang="ru-RU" altLang="ru-KZ" sz="1500" b="1" dirty="0">
                <a:latin typeface="Book Antiqua" panose="02040602050305030304" pitchFamily="18" charset="0"/>
              </a:rPr>
              <a:t> фрагмента в виде ацетил-</a:t>
            </a:r>
            <a:r>
              <a:rPr lang="ru-RU" altLang="ru-KZ" sz="1500" b="1" dirty="0" err="1">
                <a:latin typeface="Book Antiqua" panose="02040602050305030304" pitchFamily="18" charset="0"/>
              </a:rPr>
              <a:t>СоА</a:t>
            </a:r>
            <a:r>
              <a:rPr lang="ru-RU" altLang="ru-KZ" sz="1500" b="1" dirty="0">
                <a:latin typeface="Book Antiqua" panose="02040602050305030304" pitchFamily="18" charset="0"/>
              </a:rPr>
              <a:t>. Такой процесс про</a:t>
            </a:r>
            <a:r>
              <a:rPr lang="en-US" altLang="ru-KZ" sz="1500" b="1" dirty="0" err="1">
                <a:latin typeface="Book Antiqua" panose="02040602050305030304" pitchFamily="18" charset="0"/>
              </a:rPr>
              <a:t>дол</a:t>
            </a:r>
            <a:r>
              <a:rPr lang="ru-RU" altLang="ru-KZ" sz="1500" b="1" dirty="0" err="1">
                <a:latin typeface="Book Antiqua" panose="02040602050305030304" pitchFamily="18" charset="0"/>
              </a:rPr>
              <a:t>жается</a:t>
            </a:r>
            <a:r>
              <a:rPr lang="ru-RU" altLang="ru-KZ" sz="1500" b="1" dirty="0">
                <a:latin typeface="Book Antiqua" panose="02040602050305030304" pitchFamily="18" charset="0"/>
              </a:rPr>
              <a:t> до полного расщепления углеводородного радикала. В некоторых случаях деградация останавливается у точки </a:t>
            </a:r>
            <a:r>
              <a:rPr lang="ru-RU" altLang="ru-KZ" sz="1500" b="1" dirty="0" err="1">
                <a:latin typeface="Book Antiqua" panose="02040602050305030304" pitchFamily="18" charset="0"/>
              </a:rPr>
              <a:t>разветвтления</a:t>
            </a:r>
            <a:r>
              <a:rPr lang="ru-RU" altLang="ru-KZ" sz="1500" b="1" dirty="0">
                <a:latin typeface="Book Antiqua" panose="02040602050305030304" pitchFamily="18" charset="0"/>
              </a:rPr>
              <a:t> цепи. В таких случаях используется иной механизм.</a:t>
            </a:r>
          </a:p>
        </p:txBody>
      </p:sp>
      <p:sp>
        <p:nvSpPr>
          <p:cNvPr id="187397" name="Номер слайда 4">
            <a:extLst>
              <a:ext uri="{FF2B5EF4-FFF2-40B4-BE49-F238E27FC236}">
                <a16:creationId xmlns:a16="http://schemas.microsoft.com/office/drawing/2014/main" id="{5295FA9D-C4E7-B1F2-6A01-AF27FD94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574989C-6E8B-4EDB-8F13-AC5FDA62913F}" type="slidenum">
              <a:rPr lang="ru-RU" altLang="ru-KZ" sz="1900" smtClean="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ru-RU" altLang="ru-KZ"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00FE8C7A-1601-2CC2-A164-E895B4677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KZ" sz="4000" b="1"/>
            </a:br>
            <a:br>
              <a:rPr lang="ru-RU" altLang="ru-KZ" sz="4000" b="1">
                <a:solidFill>
                  <a:srgbClr val="0000FF"/>
                </a:solidFill>
              </a:rPr>
            </a:br>
            <a:endParaRPr lang="ru-RU" altLang="ru-KZ" sz="4000" b="1">
              <a:solidFill>
                <a:srgbClr val="0000FF"/>
              </a:solidFill>
            </a:endParaRP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CDFAC040-6FA3-D655-640B-429EC5443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04813"/>
            <a:ext cx="8424862" cy="12001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KZ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ПУТИ ДЕГРАДАЦИИ ПОЛЛЮТАНТОВ</a:t>
            </a:r>
            <a:endParaRPr lang="ru-RU" altLang="ru-KZ" sz="36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20" name="Text Box 6">
            <a:extLst>
              <a:ext uri="{FF2B5EF4-FFF2-40B4-BE49-F238E27FC236}">
                <a16:creationId xmlns:a16="http://schemas.microsoft.com/office/drawing/2014/main" id="{5AFA9973-412E-012D-C8BF-D15E1C4B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1720851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KZ" altLang="ru-KZ"/>
          </a:p>
        </p:txBody>
      </p:sp>
      <p:pic>
        <p:nvPicPr>
          <p:cNvPr id="188421" name="Picture 8" descr="alkyl_benz_sulf_bdgr_path">
            <a:extLst>
              <a:ext uri="{FF2B5EF4-FFF2-40B4-BE49-F238E27FC236}">
                <a16:creationId xmlns:a16="http://schemas.microsoft.com/office/drawing/2014/main" id="{FE94262B-A380-A56D-959D-E59AFF171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628776"/>
            <a:ext cx="46513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3" name="Номер слайда 6">
            <a:extLst>
              <a:ext uri="{FF2B5EF4-FFF2-40B4-BE49-F238E27FC236}">
                <a16:creationId xmlns:a16="http://schemas.microsoft.com/office/drawing/2014/main" id="{894B4E8E-58B8-60C8-B410-C93718BF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0913" y="6237288"/>
            <a:ext cx="60801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89D02A-C21D-4559-A5AE-9B1B592A0CB4}" type="slidenum">
              <a:rPr lang="ru-RU" altLang="ru-KZ" sz="1400"/>
              <a:pPr eaLnBrk="1" hangingPunct="1"/>
              <a:t>19</a:t>
            </a:fld>
            <a:endParaRPr lang="ru-RU" altLang="ru-KZ" sz="1400"/>
          </a:p>
        </p:txBody>
      </p:sp>
      <p:graphicFrame>
        <p:nvGraphicFramePr>
          <p:cNvPr id="188425" name="Text Box 9">
            <a:extLst>
              <a:ext uri="{FF2B5EF4-FFF2-40B4-BE49-F238E27FC236}">
                <a16:creationId xmlns:a16="http://schemas.microsoft.com/office/drawing/2014/main" id="{5EEF7779-BE86-28C9-61A8-BB9F5ED9B3D2}"/>
              </a:ext>
            </a:extLst>
          </p:cNvPr>
          <p:cNvGraphicFramePr/>
          <p:nvPr/>
        </p:nvGraphicFramePr>
        <p:xfrm>
          <a:off x="6600825" y="1700213"/>
          <a:ext cx="3887788" cy="514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793" name="Rectangle 11879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9C7A0D7A-77E2-5157-B5C1-B5624E0FE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ru-RU" altLang="ru-KZ" sz="4000" b="1"/>
              <a:t>МИКРОБНЫЕ СООБЩЕСТВА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8CAC4F09-1C62-B2A4-7C44-09C48962A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88929" y="962167"/>
            <a:ext cx="6858113" cy="4743174"/>
          </a:xfrm>
        </p:spPr>
        <p:txBody>
          <a:bodyPr anchor="t">
            <a:normAutofit/>
          </a:bodyPr>
          <a:lstStyle/>
          <a:p>
            <a:r>
              <a:rPr lang="ru-RU" altLang="ru-KZ" sz="2000" b="1">
                <a:latin typeface="Book Antiqua" panose="02040602050305030304" pitchFamily="18" charset="0"/>
              </a:rPr>
              <a:t>Возможности микроорганизмов выживать в окружающей среде велики, но не безграничны.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В связи с этим в природе формируются устойчивые сообщества микроорганизмов, в составе которых оказываются виды, способные частично разрушать компоненты окружающей среды и «передавать» продукты своей деятельности другим видам микроорганизмов, неспособных к первичному разрушению этих компонентов, так что в конце концов «общими усилиями» происходит полная минерализация этих компонентов.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Состав и структура этих сообществ может меняться в зависимости от условий окружающей среды. Динамика структуры микробных сообществ – важный индикатор состояния окружающей среды.</a:t>
            </a:r>
          </a:p>
        </p:txBody>
      </p:sp>
      <p:sp>
        <p:nvSpPr>
          <p:cNvPr id="118795" name="Rectangle 11879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97" name="Rectangle 11879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88" name="Номер слайда 3">
            <a:extLst>
              <a:ext uri="{FF2B5EF4-FFF2-40B4-BE49-F238E27FC236}">
                <a16:creationId xmlns:a16="http://schemas.microsoft.com/office/drawing/2014/main" id="{2F99EDA8-045D-8CDB-F583-5BB998FF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967D1C5A-305C-4296-836D-E1D8B763B946}" type="slidenum">
              <a:rPr lang="ru-RU" altLang="ru-KZ" sz="1100">
                <a:solidFill>
                  <a:srgbClr val="FFFFFF"/>
                </a:solidFill>
              </a:rPr>
              <a:pPr eaLnBrk="1" hangingPunct="1">
                <a:spcAft>
                  <a:spcPts val="600"/>
                </a:spcAft>
              </a:pPr>
              <a:t>2</a:t>
            </a:fld>
            <a:endParaRPr lang="ru-RU" altLang="ru-KZ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5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5B858385-6314-2188-5DA6-5C9E0DBA4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KZ" sz="4000" b="1"/>
            </a:br>
            <a:br>
              <a:rPr lang="ru-RU" altLang="ru-KZ" sz="4000" b="1">
                <a:solidFill>
                  <a:srgbClr val="0000FF"/>
                </a:solidFill>
              </a:rPr>
            </a:br>
            <a:endParaRPr lang="ru-RU" altLang="ru-KZ" sz="4000" b="1">
              <a:solidFill>
                <a:srgbClr val="0000FF"/>
              </a:solidFill>
            </a:endParaRP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3F15B6C-F10F-3E16-EF05-31C7E16DE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04813"/>
            <a:ext cx="8424862" cy="12001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KZ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ПУТИ ДЕГРАДАЦИИ ПОЛЛЮТАНТОВ</a:t>
            </a:r>
            <a:endParaRPr lang="ru-RU" altLang="ru-KZ" sz="36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444" name="Text Box 4">
            <a:extLst>
              <a:ext uri="{FF2B5EF4-FFF2-40B4-BE49-F238E27FC236}">
                <a16:creationId xmlns:a16="http://schemas.microsoft.com/office/drawing/2014/main" id="{022CF478-2B47-1111-CE80-3E448903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1720851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KZ" altLang="ru-KZ"/>
          </a:p>
        </p:txBody>
      </p:sp>
      <p:sp>
        <p:nvSpPr>
          <p:cNvPr id="189445" name="Text Box 6">
            <a:extLst>
              <a:ext uri="{FF2B5EF4-FFF2-40B4-BE49-F238E27FC236}">
                <a16:creationId xmlns:a16="http://schemas.microsoft.com/office/drawing/2014/main" id="{822D4CCC-2053-7395-37AD-86B0A9F1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628776"/>
            <a:ext cx="3960812" cy="470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KZ" sz="2000" b="1" u="sng">
                <a:solidFill>
                  <a:srgbClr val="0000FF"/>
                </a:solidFill>
                <a:latin typeface="Book Antiqua" panose="02040602050305030304" pitchFamily="18" charset="0"/>
              </a:rPr>
              <a:t>Схема деградации алифатических соединений с разветвленной цепью</a:t>
            </a:r>
          </a:p>
          <a:p>
            <a:pPr eaLnBrk="1" hangingPunct="1"/>
            <a:endParaRPr lang="en-US" altLang="ru-KZ" sz="2000" b="1" u="sng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 algn="just" eaLnBrk="1" hangingPunct="1"/>
            <a:r>
              <a:rPr lang="ru-RU" altLang="ru-KZ" sz="2000" b="1">
                <a:latin typeface="Book Antiqua" panose="02040602050305030304" pitchFamily="18" charset="0"/>
              </a:rPr>
              <a:t>Предполагаемый путь деградации </a:t>
            </a:r>
            <a:r>
              <a:rPr lang="ru-RU" altLang="ru-KZ" sz="2000" b="1">
                <a:solidFill>
                  <a:srgbClr val="FF0000"/>
                </a:solidFill>
                <a:latin typeface="Book Antiqua" panose="02040602050305030304" pitchFamily="18" charset="0"/>
              </a:rPr>
              <a:t>сквалана </a:t>
            </a:r>
            <a:r>
              <a:rPr lang="en-US" altLang="ru-KZ" sz="2000" b="1" i="1">
                <a:latin typeface="Book Antiqua" panose="02040602050305030304" pitchFamily="18" charset="0"/>
              </a:rPr>
              <a:t>Mycobacterium</a:t>
            </a:r>
            <a:r>
              <a:rPr lang="en-US" altLang="ru-KZ" sz="2000" b="1">
                <a:latin typeface="Book Antiqua" panose="02040602050305030304" pitchFamily="18" charset="0"/>
              </a:rPr>
              <a:t> spp</a:t>
            </a:r>
            <a:r>
              <a:rPr lang="ru-RU" altLang="ru-KZ" sz="2000" b="1">
                <a:latin typeface="Book Antiqua" panose="02040602050305030304" pitchFamily="18" charset="0"/>
              </a:rPr>
              <a:t>. Первый промежуточный продукт – </a:t>
            </a:r>
            <a:r>
              <a:rPr lang="ru-RU" altLang="ru-KZ" sz="2000" b="1">
                <a:solidFill>
                  <a:srgbClr val="FF0000"/>
                </a:solidFill>
                <a:latin typeface="Book Antiqua" panose="02040602050305030304" pitchFamily="18" charset="0"/>
              </a:rPr>
              <a:t>дикарбоновая кислота</a:t>
            </a:r>
            <a:r>
              <a:rPr lang="ru-RU" altLang="ru-KZ" sz="2000" b="1">
                <a:latin typeface="Book Antiqua" panose="02040602050305030304" pitchFamily="18" charset="0"/>
              </a:rPr>
              <a:t> – окисляется по пути </a:t>
            </a:r>
            <a:r>
              <a:rPr lang="ru-RU" altLang="ru-KZ" sz="2000" b="1">
                <a:solidFill>
                  <a:srgbClr val="FF0000"/>
                </a:solidFill>
                <a:latin typeface="Book Antiqua" panose="02040602050305030304" pitchFamily="18" charset="0"/>
              </a:rPr>
              <a:t>β-окисления</a:t>
            </a:r>
            <a:r>
              <a:rPr lang="ru-RU" altLang="ru-KZ" sz="2000" b="1">
                <a:latin typeface="Book Antiqua" panose="02040602050305030304" pitchFamily="18" charset="0"/>
              </a:rPr>
              <a:t>. Затем </a:t>
            </a:r>
            <a:r>
              <a:rPr lang="en-US" altLang="ru-KZ" sz="2000" b="1">
                <a:solidFill>
                  <a:srgbClr val="FF0000"/>
                </a:solidFill>
                <a:latin typeface="Book Antiqua" panose="02040602050305030304" pitchFamily="18" charset="0"/>
              </a:rPr>
              <a:t>β</a:t>
            </a:r>
            <a:r>
              <a:rPr lang="ru-RU" altLang="ru-KZ" sz="2000" b="1">
                <a:solidFill>
                  <a:srgbClr val="FF0000"/>
                </a:solidFill>
                <a:latin typeface="Book Antiqua" panose="02040602050305030304" pitchFamily="18" charset="0"/>
              </a:rPr>
              <a:t>– метильная группа окисляется до карбонильной группы, как в случае цитранеллольного пути</a:t>
            </a:r>
            <a:r>
              <a:rPr lang="ru-RU" altLang="ru-KZ" sz="2000" b="1">
                <a:latin typeface="Book Antiqua" panose="02040602050305030304" pitchFamily="18" charset="0"/>
              </a:rPr>
              <a:t>.</a:t>
            </a:r>
            <a:r>
              <a:rPr lang="ru-RU" altLang="ru-KZ" sz="2000"/>
              <a:t> </a:t>
            </a:r>
          </a:p>
        </p:txBody>
      </p:sp>
      <p:pic>
        <p:nvPicPr>
          <p:cNvPr id="189446" name="Picture 7" descr="сквалан_бдгр">
            <a:extLst>
              <a:ext uri="{FF2B5EF4-FFF2-40B4-BE49-F238E27FC236}">
                <a16:creationId xmlns:a16="http://schemas.microsoft.com/office/drawing/2014/main" id="{A14B4802-B0D3-2E8F-45E5-931F8D33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29"/>
          <a:stretch>
            <a:fillRect/>
          </a:stretch>
        </p:blipFill>
        <p:spPr bwMode="auto">
          <a:xfrm>
            <a:off x="2135188" y="1628776"/>
            <a:ext cx="4000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7" name="Номер слайда 6">
            <a:extLst>
              <a:ext uri="{FF2B5EF4-FFF2-40B4-BE49-F238E27FC236}">
                <a16:creationId xmlns:a16="http://schemas.microsoft.com/office/drawing/2014/main" id="{9E952F66-888F-6C59-8238-C6903C79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3789" y="6237288"/>
            <a:ext cx="50323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E724C5-4CFC-487E-9E55-D1762EAB882A}" type="slidenum">
              <a:rPr lang="ru-RU" altLang="ru-KZ" sz="1400"/>
              <a:pPr eaLnBrk="1" hangingPunct="1"/>
              <a:t>20</a:t>
            </a:fld>
            <a:endParaRPr lang="ru-RU" altLang="ru-KZ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60FC6DF9-55E2-15D3-EE98-E6F8B98F7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KZ" sz="4000" b="1"/>
            </a:br>
            <a:br>
              <a:rPr lang="ru-RU" altLang="ru-KZ" sz="4000" b="1">
                <a:solidFill>
                  <a:srgbClr val="0000FF"/>
                </a:solidFill>
              </a:rPr>
            </a:br>
            <a:endParaRPr lang="ru-RU" altLang="ru-KZ" sz="4000" b="1">
              <a:solidFill>
                <a:srgbClr val="0000FF"/>
              </a:solidFill>
            </a:endParaRPr>
          </a:p>
        </p:txBody>
      </p:sp>
      <p:sp>
        <p:nvSpPr>
          <p:cNvPr id="190467" name="Rectangle 7">
            <a:extLst>
              <a:ext uri="{FF2B5EF4-FFF2-40B4-BE49-F238E27FC236}">
                <a16:creationId xmlns:a16="http://schemas.microsoft.com/office/drawing/2014/main" id="{B915A543-1E67-7AA8-EA93-ED6A003F5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KZ" b="1">
                <a:solidFill>
                  <a:srgbClr val="0000FF"/>
                </a:solidFill>
                <a:latin typeface="Book Antiqua" panose="02040602050305030304" pitchFamily="18" charset="0"/>
              </a:rPr>
              <a:t>Наиболее «тяжелыми» для биоремедиации являются</a:t>
            </a:r>
            <a:r>
              <a:rPr lang="ru-RU" altLang="ru-KZ" b="1">
                <a:latin typeface="Book Antiqua" panose="02040602050305030304" pitchFamily="18" charset="0"/>
              </a:rPr>
              <a:t> </a:t>
            </a:r>
            <a:r>
              <a:rPr lang="ru-RU" altLang="ru-KZ" b="1">
                <a:solidFill>
                  <a:srgbClr val="FF0000"/>
                </a:solidFill>
                <a:latin typeface="Book Antiqua" panose="02040602050305030304" pitchFamily="18" charset="0"/>
              </a:rPr>
              <a:t>галогеноорганические соединения</a:t>
            </a:r>
            <a:r>
              <a:rPr lang="ru-RU" altLang="ru-KZ" b="1">
                <a:latin typeface="Book Antiqua" panose="02040602050305030304" pitchFamily="18" charset="0"/>
              </a:rPr>
              <a:t> </a:t>
            </a:r>
            <a:r>
              <a:rPr lang="ru-RU" altLang="ru-KZ" b="1">
                <a:solidFill>
                  <a:srgbClr val="0000FF"/>
                </a:solidFill>
                <a:latin typeface="Book Antiqua" panose="02040602050305030304" pitchFamily="18" charset="0"/>
              </a:rPr>
              <a:t>и </a:t>
            </a:r>
            <a:r>
              <a:rPr lang="ru-RU" altLang="ru-KZ" b="1">
                <a:solidFill>
                  <a:srgbClr val="FF0000"/>
                </a:solidFill>
                <a:latin typeface="Book Antiqua" panose="02040602050305030304" pitchFamily="18" charset="0"/>
              </a:rPr>
              <a:t>полициклические ароматические </a:t>
            </a:r>
            <a:r>
              <a:rPr lang="ru-RU" altLang="ru-KZ" b="1">
                <a:solidFill>
                  <a:srgbClr val="0000FF"/>
                </a:solidFill>
                <a:latin typeface="Book Antiqua" panose="02040602050305030304" pitchFamily="18" charset="0"/>
              </a:rPr>
              <a:t>углеводороды</a:t>
            </a:r>
            <a:r>
              <a:rPr lang="ru-RU" altLang="ru-KZ" b="1">
                <a:latin typeface="Book Antiqua" panose="02040602050305030304" pitchFamily="18" charset="0"/>
              </a:rPr>
              <a:t>. </a:t>
            </a:r>
            <a:r>
              <a:rPr lang="ru-RU" altLang="ru-KZ" b="1">
                <a:solidFill>
                  <a:srgbClr val="FF0000"/>
                </a:solidFill>
                <a:latin typeface="Book Antiqua" panose="02040602050305030304" pitchFamily="18" charset="0"/>
              </a:rPr>
              <a:t>Первые</a:t>
            </a:r>
            <a:r>
              <a:rPr lang="ru-RU" altLang="ru-KZ" b="1">
                <a:latin typeface="Book Antiqua" panose="02040602050305030304" pitchFamily="18" charset="0"/>
              </a:rPr>
              <a:t> </a:t>
            </a:r>
            <a:r>
              <a:rPr lang="ru-RU" altLang="ru-KZ" b="1">
                <a:solidFill>
                  <a:srgbClr val="0000FF"/>
                </a:solidFill>
                <a:latin typeface="Book Antiqua" panose="02040602050305030304" pitchFamily="18" charset="0"/>
              </a:rPr>
              <a:t>наиболее часто встречаются среди </a:t>
            </a:r>
            <a:r>
              <a:rPr lang="ru-RU" altLang="ru-KZ" b="1">
                <a:solidFill>
                  <a:srgbClr val="FF0000"/>
                </a:solidFill>
                <a:latin typeface="Book Antiqua" panose="02040602050305030304" pitchFamily="18" charset="0"/>
              </a:rPr>
              <a:t>пестицидов</a:t>
            </a:r>
            <a:r>
              <a:rPr lang="ru-RU" altLang="ru-KZ" b="1">
                <a:solidFill>
                  <a:srgbClr val="0000FF"/>
                </a:solidFill>
                <a:latin typeface="Book Antiqua" panose="02040602050305030304" pitchFamily="18" charset="0"/>
              </a:rPr>
              <a:t>, </a:t>
            </a:r>
            <a:r>
              <a:rPr lang="ru-RU" altLang="ru-KZ" b="1">
                <a:solidFill>
                  <a:srgbClr val="FF0000"/>
                </a:solidFill>
                <a:latin typeface="Book Antiqua" panose="02040602050305030304" pitchFamily="18" charset="0"/>
              </a:rPr>
              <a:t>вторые</a:t>
            </a:r>
            <a:r>
              <a:rPr lang="ru-RU" altLang="ru-KZ" b="1">
                <a:solidFill>
                  <a:srgbClr val="0000FF"/>
                </a:solidFill>
                <a:latin typeface="Book Antiqua" panose="02040602050305030304" pitchFamily="18" charset="0"/>
              </a:rPr>
              <a:t> – на территориях, загрязненных </a:t>
            </a:r>
            <a:r>
              <a:rPr lang="ru-RU" altLang="ru-KZ" b="1">
                <a:solidFill>
                  <a:srgbClr val="FF0000"/>
                </a:solidFill>
                <a:latin typeface="Book Antiqua" panose="02040602050305030304" pitchFamily="18" charset="0"/>
              </a:rPr>
              <a:t>разливами нефти и нефтепродуктов.</a:t>
            </a:r>
          </a:p>
        </p:txBody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0C466500-C248-C2DE-7745-ADBC98211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04813"/>
            <a:ext cx="8424862" cy="12001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KZ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ПУТИ ДЕГРАДАЦИИ ПОЛЛЮТАНТОВ</a:t>
            </a:r>
            <a:endParaRPr lang="ru-RU" altLang="ru-KZ" sz="36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9" name="Text Box 4">
            <a:extLst>
              <a:ext uri="{FF2B5EF4-FFF2-40B4-BE49-F238E27FC236}">
                <a16:creationId xmlns:a16="http://schemas.microsoft.com/office/drawing/2014/main" id="{00FF060B-A5F6-3809-E823-66ED8E2B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1720851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KZ" altLang="ru-KZ"/>
          </a:p>
        </p:txBody>
      </p:sp>
      <p:sp>
        <p:nvSpPr>
          <p:cNvPr id="190470" name="Номер слайда 5">
            <a:extLst>
              <a:ext uri="{FF2B5EF4-FFF2-40B4-BE49-F238E27FC236}">
                <a16:creationId xmlns:a16="http://schemas.microsoft.com/office/drawing/2014/main" id="{3A496E72-9725-77B3-733F-E0EB6786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9EBC38-0488-47BA-A7E8-72B1DD4CF207}" type="slidenum">
              <a:rPr lang="ru-RU" altLang="ru-KZ" sz="1400"/>
              <a:pPr eaLnBrk="1" hangingPunct="1"/>
              <a:t>21</a:t>
            </a:fld>
            <a:endParaRPr lang="ru-RU" altLang="ru-KZ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779D2224-6E02-CD9D-9B97-867FBD311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KZ" b="1"/>
            </a:br>
            <a:br>
              <a:rPr lang="ru-RU" altLang="ru-KZ" b="1">
                <a:solidFill>
                  <a:srgbClr val="0000FF"/>
                </a:solidFill>
              </a:rPr>
            </a:br>
            <a:endParaRPr lang="ru-RU" altLang="ru-KZ" b="1">
              <a:solidFill>
                <a:srgbClr val="0000FF"/>
              </a:solidFill>
            </a:endParaRPr>
          </a:p>
        </p:txBody>
      </p:sp>
      <p:sp>
        <p:nvSpPr>
          <p:cNvPr id="191491" name="Rectangle 4">
            <a:extLst>
              <a:ext uri="{FF2B5EF4-FFF2-40B4-BE49-F238E27FC236}">
                <a16:creationId xmlns:a16="http://schemas.microsoft.com/office/drawing/2014/main" id="{AB62B133-A5B8-E3CC-7876-DD48A98BE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88913"/>
            <a:ext cx="8424863" cy="12001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KZ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РАСПРОСТРАНЕННЫЕ ПОЛЛЮТАНТЫ</a:t>
            </a:r>
          </a:p>
        </p:txBody>
      </p:sp>
      <p:graphicFrame>
        <p:nvGraphicFramePr>
          <p:cNvPr id="32861" name="Group 93">
            <a:extLst>
              <a:ext uri="{FF2B5EF4-FFF2-40B4-BE49-F238E27FC236}">
                <a16:creationId xmlns:a16="http://schemas.microsoft.com/office/drawing/2014/main" id="{62CE2FE3-50D1-CABA-8DF1-ABE96631B23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063751" y="1916114"/>
          <a:ext cx="8280401" cy="4089399"/>
        </p:xfrm>
        <a:graphic>
          <a:graphicData uri="http://schemas.openxmlformats.org/drawingml/2006/table">
            <a:tbl>
              <a:tblPr/>
              <a:tblGrid>
                <a:gridCol w="2105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Химическое строение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 сохранения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инсектициды</a:t>
                      </a:r>
                    </a:p>
                  </a:txBody>
                  <a:tcPr marL="91434" marR="91434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Эльдрин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1,2,3,4,10,10-гексахлор-1,4,4а,5,8,8а-гексагидроэндо-1,4-экзо-5,8-диметанонафталин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9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лет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Хлорден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1,2,4,5,6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7,8,8а-октахлор-2,3,3а,4,7,7а-гексагидро,4,7-метаноинден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12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лет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ДДТ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2,2-бис(п-хлорфенил)-1,1,1-трихлорэтан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лет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ГХЦГ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гексахлорциклогексан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11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лет 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1522" name="Text Box 29">
            <a:extLst>
              <a:ext uri="{FF2B5EF4-FFF2-40B4-BE49-F238E27FC236}">
                <a16:creationId xmlns:a16="http://schemas.microsoft.com/office/drawing/2014/main" id="{6CA67BDB-FA85-4030-4232-924F8643E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412876"/>
            <a:ext cx="28813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KZ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ПЕСТИЦИДЫ</a:t>
            </a:r>
          </a:p>
        </p:txBody>
      </p:sp>
      <p:sp>
        <p:nvSpPr>
          <p:cNvPr id="191523" name="Номер слайда 5">
            <a:extLst>
              <a:ext uri="{FF2B5EF4-FFF2-40B4-BE49-F238E27FC236}">
                <a16:creationId xmlns:a16="http://schemas.microsoft.com/office/drawing/2014/main" id="{5765E694-684D-3ED7-C232-CCAB7DA9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BB9BB7-202E-49B2-917A-23007DD7D5A1}" type="slidenum">
              <a:rPr lang="ru-RU" altLang="ru-KZ" sz="1400"/>
              <a:pPr eaLnBrk="1" hangingPunct="1"/>
              <a:t>22</a:t>
            </a:fld>
            <a:endParaRPr lang="ru-RU" altLang="ru-KZ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595" name="Rectangle 19559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2F55E08E-6604-A62B-964B-9E6406FC0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KZ" sz="4200" b="1"/>
              <a:t>ДЕГРАДАЦИЯ АРОМАТИЧЕСКИХ СОЕДИНЕНИЙ</a:t>
            </a:r>
          </a:p>
        </p:txBody>
      </p:sp>
      <p:sp>
        <p:nvSpPr>
          <p:cNvPr id="19559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589" name="Text Box 6">
            <a:extLst>
              <a:ext uri="{FF2B5EF4-FFF2-40B4-BE49-F238E27FC236}">
                <a16:creationId xmlns:a16="http://schemas.microsoft.com/office/drawing/2014/main" id="{1D079D90-BCC6-863C-5D4F-2B5A0CF2A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KZ" sz="1500" b="1">
                <a:latin typeface="+mn-lt"/>
              </a:rPr>
              <a:t>R.A. KANALY, S. HARAYAMA. Biodegradation of High-Molecular-Weight Polycyclic Aromatic Hydrocarbons by Bacteria//J. OF BACTERIOLOGY, Apr. 2000, p. 2059–2067 Vol. 182, No. 8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KZ" sz="1500" b="1">
                <a:latin typeface="+mn-lt"/>
              </a:rPr>
              <a:t>Предполагаемые пути деградации бензпирена.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KZ" sz="1500" b="1">
                <a:latin typeface="+mn-lt"/>
              </a:rPr>
              <a:t>Видно, что во всех вариантах процесс начинается с окислительной деструкции одного из циклов. Окисленные продукты (кислоты) ослабляют ароматичность системы, так что далее она подвергается дальнейшему окислению, и в итоге происходит постепенная минерализация субстрата.</a:t>
            </a:r>
            <a:endParaRPr lang="en-US" altLang="ru-KZ" sz="1500">
              <a:latin typeface="+mn-lt"/>
            </a:endParaRPr>
          </a:p>
        </p:txBody>
      </p:sp>
      <p:pic>
        <p:nvPicPr>
          <p:cNvPr id="195588" name="Picture 5" descr="benzo_pyrene_pathw">
            <a:extLst>
              <a:ext uri="{FF2B5EF4-FFF2-40B4-BE49-F238E27FC236}">
                <a16:creationId xmlns:a16="http://schemas.microsoft.com/office/drawing/2014/main" id="{F3378849-689B-04EE-9CF9-7B2C85F2F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r="-1" b="732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Номер слайда 5">
            <a:extLst>
              <a:ext uri="{FF2B5EF4-FFF2-40B4-BE49-F238E27FC236}">
                <a16:creationId xmlns:a16="http://schemas.microsoft.com/office/drawing/2014/main" id="{81184221-137E-DF15-859B-1984F650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fld id="{D6A1C87A-8C37-47E4-B120-C8FD6D3F9766}" type="slidenum">
              <a:rPr lang="en-US" altLang="ru-KZ" sz="1200">
                <a:solidFill>
                  <a:srgbClr val="FFFFFF"/>
                </a:solidFill>
                <a:latin typeface="Calibri" panose="020F0502020204030204"/>
              </a:rPr>
              <a:pPr eaLnBrk="1" hangingPunct="1">
                <a:spcAft>
                  <a:spcPts val="600"/>
                </a:spcAft>
                <a:defRPr/>
              </a:pPr>
              <a:t>23</a:t>
            </a:fld>
            <a:endParaRPr lang="en-US" altLang="ru-KZ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9B2DA42F-876E-1956-1E5C-78E056BC0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KZ" altLang="ru-K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714" name="Rectangle 2007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58561C70-4F4A-1100-F30A-91CCF399C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KZ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БИОДЕГРАДАЦИЯ ПЕСТИЦИДОВ</a:t>
            </a:r>
          </a:p>
        </p:txBody>
      </p:sp>
      <p:sp>
        <p:nvSpPr>
          <p:cNvPr id="2007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708" name="Text Box 4">
            <a:extLst>
              <a:ext uri="{FF2B5EF4-FFF2-40B4-BE49-F238E27FC236}">
                <a16:creationId xmlns:a16="http://schemas.microsoft.com/office/drawing/2014/main" id="{32009E7E-4952-6007-4C35-279AFADC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2807208"/>
            <a:ext cx="3429000" cy="34107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KZ" sz="1500" b="1">
                <a:latin typeface="+mn-lt"/>
              </a:rPr>
              <a:t>Биодеградация КАРБАРИЛА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KZ" sz="1500" b="1">
                <a:latin typeface="+mn-lt"/>
              </a:rPr>
              <a:t>Выделена бактерия из рода </a:t>
            </a:r>
            <a:r>
              <a:rPr lang="en-US" altLang="ru-KZ" sz="1500" b="1" i="1">
                <a:latin typeface="+mn-lt"/>
              </a:rPr>
              <a:t>Arthrobacter, </a:t>
            </a:r>
            <a:r>
              <a:rPr lang="en-US" altLang="ru-KZ" sz="1500" b="1">
                <a:latin typeface="+mn-lt"/>
              </a:rPr>
              <a:t>способная расти на карбариле, как единственном источнике углерода. Часть генов, кодирующих ферменты деградации карбарила, содержится в плазмидах. Удаление плазмиды pRC1 приводит к утрате способности расщеплять карбарил до 1-нафтола; плазмида pRC2 контролирует окисление нафтола до гентизиновой кислоты. Дальнейшая деградация происходит с участием хромосомных генов. </a:t>
            </a:r>
          </a:p>
        </p:txBody>
      </p:sp>
      <p:pic>
        <p:nvPicPr>
          <p:cNvPr id="200707" name="Picture 3">
            <a:extLst>
              <a:ext uri="{FF2B5EF4-FFF2-40B4-BE49-F238E27FC236}">
                <a16:creationId xmlns:a16="http://schemas.microsoft.com/office/drawing/2014/main" id="{46613801-0A62-F0E5-D9F7-02D6063E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5"/>
          <a:stretch>
            <a:fillRect/>
          </a:stretch>
        </p:blipFill>
        <p:spPr bwMode="auto">
          <a:xfrm>
            <a:off x="6327271" y="640080"/>
            <a:ext cx="355777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9" name="Номер слайда 4">
            <a:extLst>
              <a:ext uri="{FF2B5EF4-FFF2-40B4-BE49-F238E27FC236}">
                <a16:creationId xmlns:a16="http://schemas.microsoft.com/office/drawing/2014/main" id="{28941DC0-E20C-3272-1EF8-34840D96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5C2F52D2-A197-46F8-B5FE-7F45FFF4E308}" type="slidenum">
              <a:rPr lang="en-US" altLang="ru-K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24</a:t>
            </a:fld>
            <a:endParaRPr lang="en-US" altLang="ru-K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D0979F31-40C6-A1E2-32D5-428F73E1A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274638"/>
            <a:ext cx="8569325" cy="1143000"/>
          </a:xfrm>
          <a:solidFill>
            <a:srgbClr val="00FFCC"/>
          </a:solidFill>
        </p:spPr>
        <p:txBody>
          <a:bodyPr>
            <a:normAutofit fontScale="90000"/>
          </a:bodyPr>
          <a:lstStyle/>
          <a:p>
            <a:r>
              <a:rPr lang="ru-RU" altLang="ru-KZ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БИОДЕГРАДАЦИЯ НИТРОСОЕДИНЕНИЙ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139D18C6-3738-59A7-CEEF-C2551E131BE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636838" y="1630364"/>
          <a:ext cx="69770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173137" imgH="2110029" progId="ChemDraw.Document.6.0">
                  <p:embed/>
                </p:oleObj>
              </mc:Choice>
              <mc:Fallback>
                <p:oleObj name="CS ChemDraw Drawing" r:id="rId3" imgW="4173137" imgH="2110029" progId="ChemDraw.Document.6.0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139D18C6-3738-59A7-CEEF-C2551E131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1630364"/>
                        <a:ext cx="6977062" cy="3527425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>
            <a:extLst>
              <a:ext uri="{FF2B5EF4-FFF2-40B4-BE49-F238E27FC236}">
                <a16:creationId xmlns:a16="http://schemas.microsoft.com/office/drawing/2014/main" id="{EA0E83C6-E653-3272-CFFA-C44BB6B1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373689"/>
            <a:ext cx="8280400" cy="13239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  <a:t>Многие микроорганизмы способны утилизировать взрывчатые вещества  как аэробно, так и анаэробно. При этом образуются разнообразные продукты, включая </a:t>
            </a:r>
            <a:r>
              <a:rPr lang="ru-RU" sz="2000" b="1" dirty="0" err="1">
                <a:solidFill>
                  <a:schemeClr val="bg1"/>
                </a:solidFill>
                <a:latin typeface="Book Antiqua" pitchFamily="18" charset="0"/>
              </a:rPr>
              <a:t>амино</a:t>
            </a:r>
            <a: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  <a:t>-, </a:t>
            </a:r>
            <a:r>
              <a:rPr lang="ru-RU" sz="2000" b="1" dirty="0" err="1">
                <a:solidFill>
                  <a:schemeClr val="bg1"/>
                </a:solidFill>
                <a:latin typeface="Book Antiqua" pitchFamily="18" charset="0"/>
              </a:rPr>
              <a:t>гидроксиламино-производные</a:t>
            </a:r>
            <a:r>
              <a:rPr lang="ru-RU" sz="2000" b="1" dirty="0">
                <a:solidFill>
                  <a:schemeClr val="bg1"/>
                </a:solidFill>
                <a:latin typeface="Book Antiqua" pitchFamily="18" charset="0"/>
              </a:rPr>
              <a:t>, бензола, толуола и пр.</a:t>
            </a:r>
          </a:p>
        </p:txBody>
      </p:sp>
      <p:sp>
        <p:nvSpPr>
          <p:cNvPr id="20485" name="Номер слайда 4">
            <a:extLst>
              <a:ext uri="{FF2B5EF4-FFF2-40B4-BE49-F238E27FC236}">
                <a16:creationId xmlns:a16="http://schemas.microsoft.com/office/drawing/2014/main" id="{C78E401B-95E5-AA5A-0AD1-898F299E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6F867D3-FDE9-497E-A75A-F1F792A33141}" type="slidenum">
              <a:rPr lang="ru-RU" altLang="ru-KZ" sz="1400"/>
              <a:pPr eaLnBrk="1" hangingPunct="1"/>
              <a:t>25</a:t>
            </a:fld>
            <a:endParaRPr lang="ru-RU" altLang="ru-KZ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2226" name="Rectangle 222225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4F9A583D-E41E-0964-14CD-8AC811F83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ru-RU" altLang="ru-KZ" b="1">
                <a:latin typeface="Arial" panose="020B0604020202020204" pitchFamily="34" charset="0"/>
                <a:cs typeface="Arial" panose="020B0604020202020204" pitchFamily="34" charset="0"/>
              </a:rPr>
              <a:t>БАКТЕРИАЛЬНЫЕ УДОБРЕНИЯ</a:t>
            </a:r>
          </a:p>
        </p:txBody>
      </p:sp>
      <p:sp>
        <p:nvSpPr>
          <p:cNvPr id="222228" name="Freeform: Shape 222227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E9E467AF-FB54-C28D-98AA-BB2ABE653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ru-RU" altLang="ru-KZ" sz="1800" b="1">
                <a:latin typeface="Book Antiqua" panose="02040602050305030304" pitchFamily="18" charset="0"/>
              </a:rPr>
              <a:t>Почва при активном использовании в сельскохозяйственном обороте постепенно истощается (теряет плодородие), что требует проведения агротехнических мероприятий. </a:t>
            </a:r>
          </a:p>
          <a:p>
            <a:r>
              <a:rPr lang="ru-RU" altLang="ru-KZ" sz="1800" b="1">
                <a:latin typeface="Book Antiqua" panose="02040602050305030304" pitchFamily="18" charset="0"/>
              </a:rPr>
              <a:t>Для восстановления плодородия почвы широко используются химические удобрения.</a:t>
            </a:r>
          </a:p>
          <a:p>
            <a:r>
              <a:rPr lang="ru-RU" altLang="ru-KZ" sz="1800" b="1">
                <a:latin typeface="Book Antiqua" panose="02040602050305030304" pitchFamily="18" charset="0"/>
              </a:rPr>
              <a:t>Обычно таковыми являются минеральные удобрения – соли фосфорной, азотной кислот, содержащие калий, магний, кальций и другие элементы. Слишком активное их применение приводит к засолению почвы и ухудшению плодородия.</a:t>
            </a:r>
          </a:p>
        </p:txBody>
      </p:sp>
      <p:sp>
        <p:nvSpPr>
          <p:cNvPr id="222230" name="Oval 22222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2216" name="Graphic 222215" descr="Растение">
            <a:extLst>
              <a:ext uri="{FF2B5EF4-FFF2-40B4-BE49-F238E27FC236}">
                <a16:creationId xmlns:a16="http://schemas.microsoft.com/office/drawing/2014/main" id="{0C638BDA-699E-199B-05AB-F486D17B7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22232" name="Freeform: Shape 222231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2234" name="Straight Connector 222233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236" name="Freeform: Shape 222235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2238" name="Freeform: Shape 22223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2212" name="Номер слайда 3">
            <a:extLst>
              <a:ext uri="{FF2B5EF4-FFF2-40B4-BE49-F238E27FC236}">
                <a16:creationId xmlns:a16="http://schemas.microsoft.com/office/drawing/2014/main" id="{37233935-6DB1-8F09-9D89-A9235A5F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0244" y="6356350"/>
            <a:ext cx="132355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3748221-E4C0-4A62-8951-7D264A3D4F2D}" type="slidenum">
              <a:rPr lang="ru-RU" altLang="ru-KZ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ru-RU" altLang="ru-KZ" sz="1900"/>
          </a:p>
        </p:txBody>
      </p:sp>
      <p:sp>
        <p:nvSpPr>
          <p:cNvPr id="222240" name="Freeform: Shape 222239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3241" name="Rectangle 22324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43" name="Rectangle: Rounded Corners 22324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CDB0F258-55BA-0C11-99D6-291B87CF3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ru-RU" altLang="ru-KZ" sz="3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БАКТЕРИАЛЬНЫЕ УДОБРЕНИЯ</a:t>
            </a:r>
          </a:p>
        </p:txBody>
      </p:sp>
      <p:sp>
        <p:nvSpPr>
          <p:cNvPr id="223245" name="Freeform: Shape 22324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3247" name="Freeform: Shape 22324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3249" name="Freeform: Shape 22324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DEAE3216-E094-1BFC-53E3-928B58A12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ru-RU" altLang="ru-KZ" sz="2000" b="1">
                <a:latin typeface="Book Antiqua" panose="02040602050305030304" pitchFamily="18" charset="0"/>
              </a:rPr>
              <a:t>Более экологически приемлемыми являются удобрения на основе микроорганизмов. 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Уже давно было замечено, что бобовые культуры улучшают плодородие почвы. Оказалось, что у них имеются симбиотические взаимоотношения с некоторыми микроорганизмами, способными фиксировать атмосферный азот. Эти бактерии концентрируются в особых образованиях на корнях растений – клубеньках и получили название – «клубеньковые бактерии».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Существует несколько типов бактериальных удобрений.</a:t>
            </a:r>
          </a:p>
        </p:txBody>
      </p:sp>
      <p:sp>
        <p:nvSpPr>
          <p:cNvPr id="223251" name="Freeform: Shape 22325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3253" name="Freeform: Shape 22325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3255" name="Freeform: Shape 22325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3236" name="Номер слайда 3">
            <a:extLst>
              <a:ext uri="{FF2B5EF4-FFF2-40B4-BE49-F238E27FC236}">
                <a16:creationId xmlns:a16="http://schemas.microsoft.com/office/drawing/2014/main" id="{42CEED9B-39FA-6C70-3B0F-D3EC8355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36D4BA66-A483-4FCF-B737-DD14B5501A5F}" type="slidenum">
              <a:rPr lang="ru-RU" altLang="ru-KZ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ru-RU" altLang="ru-KZ" sz="1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4265" name="Rectangle 22426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67" name="Oval 22426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0D537329-AC1E-8E81-54F6-EC839F594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KZ" sz="2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БАКТЕРИАЛЬНЫЕ УДОБРЕНИЯ</a:t>
            </a:r>
          </a:p>
        </p:txBody>
      </p:sp>
      <p:sp>
        <p:nvSpPr>
          <p:cNvPr id="22426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427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0B395567-949F-6045-3345-9C322861C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ru-RU" altLang="ru-KZ" sz="1400" b="1" u="sng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Нитрагин </a:t>
            </a:r>
            <a:r>
              <a:rPr lang="ru-RU" altLang="ru-KZ" sz="1400" b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–бактериальное удобрение на основе живых клубеньковых бактерий рода </a:t>
            </a:r>
            <a:r>
              <a:rPr lang="en-US" altLang="ru-KZ" sz="1400" b="1" i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Rhizobium</a:t>
            </a:r>
            <a:r>
              <a:rPr lang="ru-RU" altLang="ru-KZ" sz="1400" b="1" i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.</a:t>
            </a:r>
            <a:r>
              <a:rPr lang="ru-RU" altLang="ru-KZ" sz="1400" b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 Бактерии в симбиозе с бобовыми растениями способны эффективно фиксировать атмосферный азот, превращая его в форму, легко усваиваемую растениями. Бактерии заражают корневую систему растений, прорастают внутрь, индуцируют деление клеток растения. В месте разрастания образуются клубеньки, в которых бактериальные клетки быстро размножаются.</a:t>
            </a:r>
          </a:p>
          <a:p>
            <a:r>
              <a:rPr lang="ru-RU" altLang="ru-KZ" sz="1400" b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Бактерии, находящиеся в клубеньках, содержат нитрогеназную систему, с помощью которой происходит восстановление молекулярного азота до аммиака, который далее вовлекается в цикл глутаминовой кислоты и далее – в образование ряда аминокислот и синтез белков.</a:t>
            </a:r>
          </a:p>
          <a:p>
            <a:r>
              <a:rPr lang="ru-RU" altLang="ru-KZ" sz="1400" b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Сущность симбиотических отношений состоит в том, что растения снабжают бактерии питательными веществами, а бактерии поставляют необходимый растениям связанный азот. Клубеньковые бактерии без взаимодействия с растениями не способны к фиксации азота.</a:t>
            </a:r>
          </a:p>
        </p:txBody>
      </p:sp>
      <p:sp>
        <p:nvSpPr>
          <p:cNvPr id="22427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4260" name="Номер слайда 3">
            <a:extLst>
              <a:ext uri="{FF2B5EF4-FFF2-40B4-BE49-F238E27FC236}">
                <a16:creationId xmlns:a16="http://schemas.microsoft.com/office/drawing/2014/main" id="{A1ACF6DC-D428-9505-AC9B-352D9E86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AEFB30B-6EE9-465E-AA56-3E4CB5CCC0E9}" type="slidenum">
              <a:rPr lang="ru-RU" altLang="ru-KZ" sz="1900">
                <a:solidFill>
                  <a:schemeClr val="tx1">
                    <a:alpha val="60000"/>
                  </a:schemeClr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ru-RU" altLang="ru-KZ" sz="1900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224275" name="Straight Connector 22427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289" name="Rectangle 22528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1" name="Oval 22529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B82BFD29-3FC3-7B5D-A9BE-E2CE0FE24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KZ" sz="2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БАКТЕРИАЛЬНЫЕ УДОБРЕНИЯ</a:t>
            </a:r>
          </a:p>
        </p:txBody>
      </p:sp>
      <p:sp>
        <p:nvSpPr>
          <p:cNvPr id="22529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29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5AE711DD-C867-5660-01DB-0C9D5909F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ru-RU" altLang="ru-KZ" sz="1600" b="1" u="sng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Азотобактерин – </a:t>
            </a:r>
            <a:r>
              <a:rPr lang="ru-RU" altLang="ru-KZ" sz="1600" b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другой вид бактериального удобрения на основе свободно живущей почвенной бактерии </a:t>
            </a:r>
            <a:r>
              <a:rPr lang="en-US" altLang="ru-KZ" sz="1600" b="1" i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Azotobacter chroococcum</a:t>
            </a:r>
            <a:r>
              <a:rPr lang="ru-RU" altLang="ru-KZ" sz="1600" b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, способной фиксировать атмосферный азот. Эта бактерия не нуждается в растениях. Помимо фиксации азота эти бактерии синтезируют биологически активные вещества (никотиновую и пантотеновую кислоты, пиридоксин, биотин, гетероауксин, гиббереллин и др.), стимулируя рост растений.</a:t>
            </a:r>
            <a:r>
              <a:rPr lang="ru-RU" altLang="ru-KZ" sz="1600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endParaRPr lang="ru-RU" altLang="ru-KZ" sz="1600">
              <a:solidFill>
                <a:schemeClr val="tx1">
                  <a:alpha val="8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altLang="ru-KZ" sz="1600" b="1" u="sng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Фосфоробактерин </a:t>
            </a:r>
            <a:r>
              <a:rPr lang="ru-RU" altLang="ru-KZ" sz="1600" b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– бактериальное удобрение, содержащее споры микроорганизма </a:t>
            </a:r>
            <a:r>
              <a:rPr lang="en-US" altLang="ru-KZ" sz="1600" b="1" i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Bacillus megatherium var</a:t>
            </a:r>
            <a:r>
              <a:rPr lang="ru-RU" altLang="ru-KZ" sz="1600" b="1" i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en-US" altLang="ru-KZ" sz="1600" b="1" i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Phosphaticum</a:t>
            </a:r>
            <a:r>
              <a:rPr lang="ru-RU" altLang="ru-KZ" sz="1600" b="1" i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altLang="ru-KZ" sz="1600" b="1">
                <a:solidFill>
                  <a:schemeClr val="tx1">
                    <a:alpha val="80000"/>
                  </a:schemeClr>
                </a:solidFill>
                <a:latin typeface="Book Antiqua" panose="02040602050305030304" pitchFamily="18" charset="0"/>
              </a:rPr>
              <a:t>Эти бактерии обладают способностью превращать сложные органические соединения фосфора и трудноусвояемые минеральные фосфаты в доступную для растений форму. Эти бактерии также вырабатывают биологически активные вещества, стимулирующие рост растений.</a:t>
            </a:r>
          </a:p>
        </p:txBody>
      </p:sp>
      <p:sp>
        <p:nvSpPr>
          <p:cNvPr id="22529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284" name="Номер слайда 3">
            <a:extLst>
              <a:ext uri="{FF2B5EF4-FFF2-40B4-BE49-F238E27FC236}">
                <a16:creationId xmlns:a16="http://schemas.microsoft.com/office/drawing/2014/main" id="{F5ECB71A-EBBD-8BE8-764E-AE9E93CC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08DE92B-9CB6-478C-8B31-E82EBB2EF070}" type="slidenum">
              <a:rPr lang="ru-RU" altLang="ru-KZ" sz="1900">
                <a:solidFill>
                  <a:schemeClr val="tx1">
                    <a:alpha val="60000"/>
                  </a:schemeClr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ru-RU" altLang="ru-KZ" sz="1900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225299" name="Straight Connector 22529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838" name="Rectangle 1198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39" name="Rectangle 1198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40" name="Rectangle 1198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41" name="Rectangle 1198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42" name="Rectangle 1198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EAFD31AD-511C-D804-C77E-3A638F40A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altLang="ru-KZ" sz="4000" b="1">
                <a:solidFill>
                  <a:srgbClr val="FFFFFF"/>
                </a:solidFill>
              </a:rPr>
              <a:t>МИКРОБНЫЕ СООБЩЕСТВА</a:t>
            </a:r>
          </a:p>
        </p:txBody>
      </p:sp>
      <p:sp>
        <p:nvSpPr>
          <p:cNvPr id="119843" name="Rectangle 3">
            <a:extLst>
              <a:ext uri="{FF2B5EF4-FFF2-40B4-BE49-F238E27FC236}">
                <a16:creationId xmlns:a16="http://schemas.microsoft.com/office/drawing/2014/main" id="{0C40BF1C-604A-DB0E-1BED-B85DE4182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ru-RU" altLang="ru-KZ" sz="1700" b="1">
                <a:latin typeface="Book Antiqua" panose="02040602050305030304" pitchFamily="18" charset="0"/>
              </a:rPr>
              <a:t>Между участниками сообщества микроорганизмов могут устанавливаются определенные взаимоотношения:</a:t>
            </a:r>
          </a:p>
          <a:p>
            <a:r>
              <a:rPr lang="ru-RU" altLang="ru-KZ" sz="1700" b="1" i="1">
                <a:latin typeface="Book Antiqua" panose="02040602050305030304" pitchFamily="18" charset="0"/>
              </a:rPr>
              <a:t>Нейтрализм - </a:t>
            </a:r>
            <a:r>
              <a:rPr lang="ru-RU" altLang="ru-KZ" sz="1700" b="1">
                <a:latin typeface="Book Antiqua" panose="02040602050305030304" pitchFamily="18" charset="0"/>
              </a:rPr>
              <a:t>практическое отсутствие взаимодействия;</a:t>
            </a:r>
          </a:p>
          <a:p>
            <a:r>
              <a:rPr lang="ru-RU" altLang="ru-KZ" sz="1700" b="1" i="1">
                <a:latin typeface="Book Antiqua" panose="02040602050305030304" pitchFamily="18" charset="0"/>
              </a:rPr>
              <a:t>Мутуализм – </a:t>
            </a:r>
            <a:r>
              <a:rPr lang="ru-RU" altLang="ru-KZ" sz="1700" b="1">
                <a:latin typeface="Book Antiqua" panose="02040602050305030304" pitchFamily="18" charset="0"/>
              </a:rPr>
              <a:t>различные виды микроорганизмов «содействуют» друг другу в использовании питательных компонентов; резко выраженный мутуализм – симбиоз – когда один организм не может существовать без другого. В свое время была описана «бактерия» </a:t>
            </a:r>
            <a:r>
              <a:rPr lang="en-US" altLang="ru-KZ" sz="1700" b="1" i="1">
                <a:latin typeface="Book Antiqua" panose="02040602050305030304" pitchFamily="18" charset="0"/>
              </a:rPr>
              <a:t>Metanobacillus omelianskii,</a:t>
            </a:r>
            <a:r>
              <a:rPr lang="ru-RU" altLang="ru-KZ" sz="1700" b="1" i="1">
                <a:latin typeface="Book Antiqua" panose="02040602050305030304" pitchFamily="18" charset="0"/>
              </a:rPr>
              <a:t> </a:t>
            </a:r>
            <a:r>
              <a:rPr lang="ru-RU" altLang="ru-KZ" sz="1700" b="1">
                <a:latin typeface="Book Antiqua" panose="02040602050305030304" pitchFamily="18" charset="0"/>
              </a:rPr>
              <a:t>которая оказалась смесью двух видов. Один из них способен окислять этанол до ацетата с образованием водорода, но водород подавляет его рост. </a:t>
            </a:r>
          </a:p>
          <a:p>
            <a:pPr>
              <a:buFontTx/>
              <a:buNone/>
            </a:pPr>
            <a:r>
              <a:rPr lang="ru-RU" altLang="ru-KZ" sz="1700" b="1">
                <a:latin typeface="Book Antiqua" panose="02040602050305030304" pitchFamily="18" charset="0"/>
              </a:rPr>
              <a:t>СН</a:t>
            </a:r>
            <a:r>
              <a:rPr lang="ru-RU" altLang="ru-KZ" sz="1700" b="1" baseline="-20000">
                <a:latin typeface="Book Antiqua" panose="02040602050305030304" pitchFamily="18" charset="0"/>
              </a:rPr>
              <a:t>3</a:t>
            </a:r>
            <a:r>
              <a:rPr lang="ru-RU" altLang="ru-KZ" sz="1700" b="1">
                <a:latin typeface="Book Antiqua" panose="02040602050305030304" pitchFamily="18" charset="0"/>
              </a:rPr>
              <a:t>СН</a:t>
            </a:r>
            <a:r>
              <a:rPr lang="ru-RU" altLang="ru-KZ" sz="1700" b="1" baseline="-22000">
                <a:latin typeface="Book Antiqua" panose="02040602050305030304" pitchFamily="18" charset="0"/>
              </a:rPr>
              <a:t>2</a:t>
            </a:r>
            <a:r>
              <a:rPr lang="ru-RU" altLang="ru-KZ" sz="1700" b="1">
                <a:latin typeface="Book Antiqua" panose="02040602050305030304" pitchFamily="18" charset="0"/>
              </a:rPr>
              <a:t>ОН + Н</a:t>
            </a:r>
            <a:r>
              <a:rPr lang="ru-RU" altLang="ru-KZ" sz="1700" b="1" baseline="-20000">
                <a:latin typeface="Book Antiqua" panose="02040602050305030304" pitchFamily="18" charset="0"/>
              </a:rPr>
              <a:t>2</a:t>
            </a:r>
            <a:r>
              <a:rPr lang="ru-RU" altLang="ru-KZ" sz="1700" b="1">
                <a:latin typeface="Book Antiqua" panose="02040602050305030304" pitchFamily="18" charset="0"/>
              </a:rPr>
              <a:t>О </a:t>
            </a:r>
            <a:r>
              <a:rPr lang="ru-RU" altLang="ru-KZ" sz="1700" b="1">
                <a:latin typeface="Book Antiqua" panose="02040602050305030304" pitchFamily="18" charset="0"/>
                <a:ea typeface="Arial Unicode MS" pitchFamily="34" charset="-128"/>
              </a:rPr>
              <a:t>⇨ СН</a:t>
            </a:r>
            <a:r>
              <a:rPr lang="ru-RU" altLang="ru-KZ" sz="1700" b="1" baseline="-20000">
                <a:latin typeface="Book Antiqua" panose="02040602050305030304" pitchFamily="18" charset="0"/>
                <a:ea typeface="Arial Unicode MS" pitchFamily="34" charset="-128"/>
              </a:rPr>
              <a:t>3</a:t>
            </a:r>
            <a:r>
              <a:rPr lang="ru-RU" altLang="ru-KZ" sz="1700" b="1">
                <a:latin typeface="Book Antiqua" panose="02040602050305030304" pitchFamily="18" charset="0"/>
                <a:ea typeface="Arial Unicode MS" pitchFamily="34" charset="-128"/>
              </a:rPr>
              <a:t>СОО</a:t>
            </a:r>
            <a:r>
              <a:rPr lang="ru-RU" altLang="ru-KZ" sz="1700" b="1" baseline="30000">
                <a:latin typeface="Book Antiqua" panose="02040602050305030304" pitchFamily="18" charset="0"/>
                <a:ea typeface="Arial Unicode MS" pitchFamily="34" charset="-128"/>
              </a:rPr>
              <a:t>-</a:t>
            </a:r>
            <a:r>
              <a:rPr lang="ru-RU" altLang="ru-KZ" sz="1700" b="1">
                <a:latin typeface="Book Antiqua" panose="02040602050305030304" pitchFamily="18" charset="0"/>
                <a:ea typeface="Arial Unicode MS" pitchFamily="34" charset="-128"/>
              </a:rPr>
              <a:t> + Н</a:t>
            </a:r>
            <a:r>
              <a:rPr lang="ru-RU" altLang="ru-KZ" sz="1700" b="1" baseline="30000">
                <a:latin typeface="Book Antiqua" panose="02040602050305030304" pitchFamily="18" charset="0"/>
                <a:ea typeface="Arial Unicode MS" pitchFamily="34" charset="-128"/>
              </a:rPr>
              <a:t>+</a:t>
            </a:r>
            <a:r>
              <a:rPr lang="ru-RU" altLang="ru-KZ" sz="1700" b="1">
                <a:latin typeface="Book Antiqua" panose="02040602050305030304" pitchFamily="18" charset="0"/>
                <a:ea typeface="Arial Unicode MS" pitchFamily="34" charset="-128"/>
              </a:rPr>
              <a:t> +2Н</a:t>
            </a:r>
            <a:r>
              <a:rPr lang="ru-RU" altLang="ru-KZ" sz="1700" b="1" baseline="-20000">
                <a:latin typeface="Book Antiqua" panose="02040602050305030304" pitchFamily="18" charset="0"/>
                <a:ea typeface="Arial Unicode MS" pitchFamily="34" charset="-128"/>
              </a:rPr>
              <a:t>2</a:t>
            </a:r>
          </a:p>
          <a:p>
            <a:r>
              <a:rPr lang="ru-RU" altLang="ru-KZ" sz="1700" b="1">
                <a:latin typeface="Book Antiqua" panose="02040602050305030304" pitchFamily="18" charset="0"/>
              </a:rPr>
              <a:t>Другой вид не способен расти на этаноле, но использует водород, окисляя его в метан:</a:t>
            </a:r>
          </a:p>
          <a:p>
            <a:pPr>
              <a:buFontTx/>
              <a:buNone/>
            </a:pPr>
            <a:r>
              <a:rPr lang="ru-RU" altLang="ru-KZ" sz="1700" b="1">
                <a:latin typeface="Book Antiqua" panose="02040602050305030304" pitchFamily="18" charset="0"/>
              </a:rPr>
              <a:t> </a:t>
            </a:r>
            <a:r>
              <a:rPr lang="ru-RU" altLang="ru-KZ" sz="1700" b="1">
                <a:latin typeface="Book Antiqua" panose="02040602050305030304" pitchFamily="18" charset="0"/>
                <a:ea typeface="Arial Unicode MS" pitchFamily="34" charset="-128"/>
              </a:rPr>
              <a:t>4Н</a:t>
            </a:r>
            <a:r>
              <a:rPr lang="ru-RU" altLang="ru-KZ" sz="1700" b="1" baseline="-20000">
                <a:latin typeface="Book Antiqua" panose="02040602050305030304" pitchFamily="18" charset="0"/>
                <a:ea typeface="Arial Unicode MS" pitchFamily="34" charset="-128"/>
              </a:rPr>
              <a:t>2 </a:t>
            </a:r>
            <a:r>
              <a:rPr lang="ru-RU" altLang="ru-KZ" sz="1700" b="1">
                <a:latin typeface="Book Antiqua" panose="02040602050305030304" pitchFamily="18" charset="0"/>
                <a:ea typeface="Arial Unicode MS" pitchFamily="34" charset="-128"/>
              </a:rPr>
              <a:t>+ СО</a:t>
            </a:r>
            <a:r>
              <a:rPr lang="ru-RU" altLang="ru-KZ" sz="1700" b="1" baseline="-20000">
                <a:latin typeface="Book Antiqua" panose="02040602050305030304" pitchFamily="18" charset="0"/>
                <a:ea typeface="Arial Unicode MS" pitchFamily="34" charset="-128"/>
              </a:rPr>
              <a:t>2</a:t>
            </a:r>
            <a:r>
              <a:rPr lang="ru-RU" altLang="ru-KZ" sz="1700" b="1">
                <a:latin typeface="Book Antiqua" panose="02040602050305030304" pitchFamily="18" charset="0"/>
                <a:ea typeface="Arial Unicode MS" pitchFamily="34" charset="-128"/>
              </a:rPr>
              <a:t> ⇨ СН</a:t>
            </a:r>
            <a:r>
              <a:rPr lang="ru-RU" altLang="ru-KZ" sz="1700" b="1" baseline="-22000">
                <a:latin typeface="Book Antiqua" panose="02040602050305030304" pitchFamily="18" charset="0"/>
                <a:ea typeface="Arial Unicode MS" pitchFamily="34" charset="-128"/>
              </a:rPr>
              <a:t>4</a:t>
            </a:r>
            <a:r>
              <a:rPr lang="ru-RU" altLang="ru-KZ" sz="1700" b="1">
                <a:latin typeface="Book Antiqua" panose="02040602050305030304" pitchFamily="18" charset="0"/>
                <a:ea typeface="Arial Unicode MS" pitchFamily="34" charset="-128"/>
              </a:rPr>
              <a:t> + 2Н</a:t>
            </a:r>
            <a:r>
              <a:rPr lang="ru-RU" altLang="ru-KZ" sz="1700" b="1" baseline="-20000">
                <a:latin typeface="Book Antiqua" panose="02040602050305030304" pitchFamily="18" charset="0"/>
                <a:ea typeface="Arial Unicode MS" pitchFamily="34" charset="-128"/>
              </a:rPr>
              <a:t>2</a:t>
            </a:r>
            <a:r>
              <a:rPr lang="ru-RU" altLang="ru-KZ" sz="1700" b="1">
                <a:latin typeface="Book Antiqua" panose="02040602050305030304" pitchFamily="18" charset="0"/>
                <a:ea typeface="Arial Unicode MS" pitchFamily="34" charset="-128"/>
              </a:rPr>
              <a:t>О</a:t>
            </a:r>
            <a:endParaRPr lang="ru-RU" altLang="ru-KZ" sz="1700" b="1" i="1">
              <a:latin typeface="Book Antiqua" panose="02040602050305030304" pitchFamily="18" charset="0"/>
            </a:endParaRPr>
          </a:p>
        </p:txBody>
      </p:sp>
      <p:sp>
        <p:nvSpPr>
          <p:cNvPr id="119812" name="Номер слайда 3">
            <a:extLst>
              <a:ext uri="{FF2B5EF4-FFF2-40B4-BE49-F238E27FC236}">
                <a16:creationId xmlns:a16="http://schemas.microsoft.com/office/drawing/2014/main" id="{E42D86F7-A488-4C04-EFD6-2CD61799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701D01D9-315E-4BBA-8AF2-AF8C058209A6}" type="slidenum">
              <a:rPr lang="ru-RU" altLang="ru-KZ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3</a:t>
            </a:fld>
            <a:endParaRPr lang="ru-RU" altLang="ru-KZ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842" name="Rectangle 120841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78B5BFF6-215F-EFA8-5304-25124DC14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ru-RU" altLang="ru-KZ" b="1"/>
              <a:t>МИКРОБНЫЕ СООБЩЕСТВА</a:t>
            </a:r>
          </a:p>
        </p:txBody>
      </p:sp>
      <p:sp>
        <p:nvSpPr>
          <p:cNvPr id="120844" name="Rectangle 120843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846" name="Rectangle 120845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0836" name="Номер слайда 3">
            <a:extLst>
              <a:ext uri="{FF2B5EF4-FFF2-40B4-BE49-F238E27FC236}">
                <a16:creationId xmlns:a16="http://schemas.microsoft.com/office/drawing/2014/main" id="{1E76B3D2-77AB-5C11-E8A7-4D72147B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536" y="6356350"/>
            <a:ext cx="249021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E6DC391-EEEB-4AC9-91F0-E0C6F1B59AC8}" type="slidenum">
              <a:rPr lang="ru-RU" altLang="ru-KZ" sz="1900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ru-RU" altLang="ru-KZ" sz="1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0838" name="Rectangle 3">
            <a:extLst>
              <a:ext uri="{FF2B5EF4-FFF2-40B4-BE49-F238E27FC236}">
                <a16:creationId xmlns:a16="http://schemas.microsoft.com/office/drawing/2014/main" id="{FE3BBBC4-883E-0BBD-7B0D-96613F468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269286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866" name="Rectangle 121865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862" name="Picture 121861" descr="Группа разноцветных деревянных фигурок">
            <a:extLst>
              <a:ext uri="{FF2B5EF4-FFF2-40B4-BE49-F238E27FC236}">
                <a16:creationId xmlns:a16="http://schemas.microsoft.com/office/drawing/2014/main" id="{5EE48E54-DBC9-6F6B-0E3D-2FDD10A6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32" b="6541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21868" name="Freeform: Shape 121867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5467A1B4-D530-B528-2191-F00753DAC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ru-RU" altLang="ru-KZ" sz="3600" b="1"/>
              <a:t>МИКРОБНЫЕ СООБЩЕСТВА</a:t>
            </a:r>
          </a:p>
        </p:txBody>
      </p:sp>
      <p:sp>
        <p:nvSpPr>
          <p:cNvPr id="121870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0921E8A2-773D-8C08-7782-C9E1BEEB3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ru-RU" altLang="ru-KZ" sz="1400" b="1">
                <a:latin typeface="Book Antiqua" panose="02040602050305030304" pitchFamily="18" charset="0"/>
              </a:rPr>
              <a:t>Экосистема желудочно-кишечного тракта жвачных животных  (плотная смешанная культура бактерий (около 10</a:t>
            </a:r>
            <a:r>
              <a:rPr lang="ru-RU" altLang="ru-KZ" sz="1400" b="1" baseline="30000">
                <a:latin typeface="Book Antiqua" panose="02040602050305030304" pitchFamily="18" charset="0"/>
              </a:rPr>
              <a:t>10 </a:t>
            </a:r>
            <a:r>
              <a:rPr lang="ru-RU" altLang="ru-KZ" sz="1400" b="1">
                <a:latin typeface="Book Antiqua" panose="02040602050305030304" pitchFamily="18" charset="0"/>
              </a:rPr>
              <a:t>клеток/мл) и простейших</a:t>
            </a:r>
            <a:r>
              <a:rPr lang="en-US" altLang="ru-KZ" sz="1400" b="1">
                <a:latin typeface="Book Antiqua" panose="02040602050305030304" pitchFamily="18" charset="0"/>
              </a:rPr>
              <a:t>)</a:t>
            </a:r>
            <a:r>
              <a:rPr lang="ru-RU" altLang="ru-KZ" sz="1400" b="1">
                <a:latin typeface="Book Antiqua" panose="02040602050305030304" pitchFamily="18" charset="0"/>
              </a:rPr>
              <a:t> – пример естественного многокомпонентного микробного сообщества, находящегося в симбиотических взаимоотношениях с макроорганизмом.</a:t>
            </a:r>
          </a:p>
          <a:p>
            <a:r>
              <a:rPr lang="ru-RU" altLang="ru-KZ" sz="1400" b="1">
                <a:latin typeface="Book Antiqua" panose="02040602050305030304" pitchFamily="18" charset="0"/>
              </a:rPr>
              <a:t>Деятельность этой смешанной популяции приводит к разложению растительных материалов – целлюлозы и других сложных углеводов – на более простые компоненты, доступные для усвоения организмом животных.</a:t>
            </a:r>
            <a:r>
              <a:rPr lang="ru-RU" altLang="ru-KZ" sz="1400" b="1">
                <a:latin typeface="Bookman Old Style" panose="02050604050505020204" pitchFamily="18" charset="0"/>
              </a:rPr>
              <a:t>  </a:t>
            </a:r>
            <a:endParaRPr lang="ru-RU" altLang="ru-KZ" sz="1400" b="1">
              <a:ea typeface="Arial Unicode MS" pitchFamily="34" charset="-128"/>
            </a:endParaRPr>
          </a:p>
        </p:txBody>
      </p:sp>
      <p:sp>
        <p:nvSpPr>
          <p:cNvPr id="121860" name="Номер слайда 3">
            <a:extLst>
              <a:ext uri="{FF2B5EF4-FFF2-40B4-BE49-F238E27FC236}">
                <a16:creationId xmlns:a16="http://schemas.microsoft.com/office/drawing/2014/main" id="{9489EEF7-E547-243C-9F29-7744558F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65D01BB-8838-424D-BE92-875FC23F0C45}" type="slidenum">
              <a:rPr lang="ru-RU" altLang="ru-KZ" sz="1000">
                <a:solidFill>
                  <a:srgbClr val="FFFFFF"/>
                </a:solidFill>
              </a:rPr>
              <a:pPr eaLnBrk="1" hangingPunct="1">
                <a:spcAft>
                  <a:spcPts val="600"/>
                </a:spcAft>
              </a:pPr>
              <a:t>5</a:t>
            </a:fld>
            <a:endParaRPr lang="ru-RU" altLang="ru-KZ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893" name="Rectangle 12289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85" name="Text Box 7">
            <a:extLst>
              <a:ext uri="{FF2B5EF4-FFF2-40B4-BE49-F238E27FC236}">
                <a16:creationId xmlns:a16="http://schemas.microsoft.com/office/drawing/2014/main" id="{1CDD2191-C7D5-FF6B-04F7-B1AA1851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ru-KZ" sz="2600" b="1">
                <a:latin typeface="+mj-lt"/>
                <a:ea typeface="+mj-ea"/>
                <a:cs typeface="+mj-cs"/>
              </a:rPr>
              <a:t>Еще пример симбиоза между микроорганизмами и высшими организмами – муравьями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ru-KZ" sz="2600" b="1" i="1">
                <a:latin typeface="+mj-lt"/>
                <a:ea typeface="+mj-ea"/>
                <a:cs typeface="+mj-cs"/>
              </a:rPr>
              <a:t>Елена Наймарк. elementy.ru</a:t>
            </a:r>
            <a:r>
              <a:rPr lang="en-US" altLang="ru-KZ" sz="26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289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84" name="Picture 5" descr="A — симбиотические бактерии на нижней стороне переднего сегмента груди муравья-листореза; B — колония бактерий в углублении на теле муравья; C — углубление, очищенное от бактерий; E — другой вид муравья-листореза, сплошь покрытый углублениями с симбиотическими бактериями (рис. из статьи в Science)">
            <a:extLst>
              <a:ext uri="{FF2B5EF4-FFF2-40B4-BE49-F238E27FC236}">
                <a16:creationId xmlns:a16="http://schemas.microsoft.com/office/drawing/2014/main" id="{3A22F71B-56FF-5E3E-7FBF-EEBCED90B4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3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122886" name="Номер слайда 5">
            <a:extLst>
              <a:ext uri="{FF2B5EF4-FFF2-40B4-BE49-F238E27FC236}">
                <a16:creationId xmlns:a16="http://schemas.microsoft.com/office/drawing/2014/main" id="{52AB0146-EA6C-2AF7-4E11-8A844EFA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fld id="{0F3A19B6-FE98-4333-AB10-C2DE9CA66D0C}" type="slidenum">
              <a:rPr lang="en-US" altLang="ru-KZ" sz="1200">
                <a:solidFill>
                  <a:srgbClr val="FFFFFF"/>
                </a:solidFill>
                <a:latin typeface="Calibri" panose="020F0502020204030204"/>
              </a:rPr>
              <a:pPr eaLnBrk="1" hangingPunct="1">
                <a:spcAft>
                  <a:spcPts val="600"/>
                </a:spcAft>
                <a:defRPr/>
              </a:pPr>
              <a:t>6</a:t>
            </a:fld>
            <a:endParaRPr lang="en-US" altLang="ru-KZ" sz="1200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122888" name="Rectangle 3">
            <a:extLst>
              <a:ext uri="{FF2B5EF4-FFF2-40B4-BE49-F238E27FC236}">
                <a16:creationId xmlns:a16="http://schemas.microsoft.com/office/drawing/2014/main" id="{0DC89079-2910-7920-A550-7B549FDEA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001088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913" name="Rectangle 1239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06" name="Заголовок 1">
            <a:extLst>
              <a:ext uri="{FF2B5EF4-FFF2-40B4-BE49-F238E27FC236}">
                <a16:creationId xmlns:a16="http://schemas.microsoft.com/office/drawing/2014/main" id="{7CA09615-F57A-177E-DF57-A93BBCAB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KZ" sz="3400" b="1"/>
              <a:t>БИОПЛЕНКИ – ОДНА ИЗ ФОРМ МИКРОБНЫХ СООБЩЕСТВ</a:t>
            </a:r>
          </a:p>
        </p:txBody>
      </p:sp>
      <p:sp>
        <p:nvSpPr>
          <p:cNvPr id="1239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79EFCE-3351-4E63-3C55-88C4752CD5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174625">
              <a:defRPr/>
            </a:pPr>
            <a:r>
              <a:rPr lang="en-US" sz="1700" b="1"/>
              <a:t>Одним из довольно распространенных видов сообществ микроорганизмов являются биопленки. В природе они широко распространены. В этих сообществах происходит обмен продуктами био-синтеза между участниками сообщества. </a:t>
            </a:r>
          </a:p>
          <a:p>
            <a:pPr marL="174625">
              <a:defRPr/>
            </a:pPr>
            <a:r>
              <a:rPr lang="en-US" sz="1700" b="1"/>
              <a:t>Биопленки  можно констру-ировать, задавая их состав под конкретную последова-тельность превращений для получения целевого продукта. </a:t>
            </a:r>
          </a:p>
        </p:txBody>
      </p:sp>
      <p:pic>
        <p:nvPicPr>
          <p:cNvPr id="123908" name="Picture 2" descr="W:\Лекции\биокатализ_НГПУ\биопленки_1.bmp">
            <a:extLst>
              <a:ext uri="{FF2B5EF4-FFF2-40B4-BE49-F238E27FC236}">
                <a16:creationId xmlns:a16="http://schemas.microsoft.com/office/drawing/2014/main" id="{8702553D-C25F-529B-DD03-6CD156D64B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r="15189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652D04FD-6E50-BFE6-81A4-842B0A6F4003}"/>
              </a:ext>
            </a:extLst>
          </p:cNvPr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1744"/>
              </p:ext>
            </p:extLst>
          </p:nvPr>
        </p:nvGraphicFramePr>
        <p:xfrm>
          <a:off x="2458833" y="604044"/>
          <a:ext cx="6553200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55680" imgH="2693160" progId="ChemDraw.Document.6.0">
                  <p:embed/>
                </p:oleObj>
              </mc:Choice>
              <mc:Fallback>
                <p:oleObj name="CS ChemDraw Drawing" r:id="rId2" imgW="5755680" imgH="2693160" progId="ChemDraw.Document.6.0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652D04FD-6E50-BFE6-81A4-842B0A6F40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833" y="604044"/>
                        <a:ext cx="6553200" cy="3063875"/>
                      </a:xfrm>
                      <a:prstGeom prst="rect">
                        <a:avLst/>
                      </a:prstGeom>
                      <a:solidFill>
                        <a:srgbClr val="FBFBA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8">
            <a:extLst>
              <a:ext uri="{FF2B5EF4-FFF2-40B4-BE49-F238E27FC236}">
                <a16:creationId xmlns:a16="http://schemas.microsoft.com/office/drawing/2014/main" id="{811E2498-0DD8-DE43-1A7C-8CE44A63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04" y="3667919"/>
            <a:ext cx="8866671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FF"/>
                </a:solidFill>
                <a:latin typeface="Book Antiqua" pitchFamily="18" charset="0"/>
              </a:rPr>
              <a:t>Сообщества микроорганизмов можно конструировать. Недавно был выделен штамм </a:t>
            </a:r>
            <a:r>
              <a:rPr lang="en-US" sz="2000" b="1" i="1" dirty="0" err="1">
                <a:solidFill>
                  <a:srgbClr val="FF0000"/>
                </a:solidFill>
                <a:latin typeface="Book Antiqua" pitchFamily="18" charset="0"/>
              </a:rPr>
              <a:t>Arthrobacter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Book Antiqua" pitchFamily="18" charset="0"/>
              </a:rPr>
              <a:t> sp. 101</a:t>
            </a:r>
            <a:r>
              <a:rPr lang="ru-RU" sz="2000" b="1" dirty="0">
                <a:solidFill>
                  <a:srgbClr val="0000FF"/>
                </a:solidFill>
                <a:latin typeface="Book Antiqua" pitchFamily="18" charset="0"/>
              </a:rPr>
              <a:t>, способный окислять </a:t>
            </a:r>
            <a:r>
              <a:rPr lang="ru-RU" sz="2000" b="1" dirty="0" err="1">
                <a:solidFill>
                  <a:srgbClr val="FF0000"/>
                </a:solidFill>
                <a:latin typeface="Book Antiqua" pitchFamily="18" charset="0"/>
              </a:rPr>
              <a:t>флюорен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Book Antiqua" pitchFamily="18" charset="0"/>
              </a:rPr>
              <a:t>до </a:t>
            </a:r>
            <a:r>
              <a:rPr lang="ru-RU" sz="2000" b="1" dirty="0" err="1">
                <a:solidFill>
                  <a:srgbClr val="FF0000"/>
                </a:solidFill>
                <a:latin typeface="Book Antiqua" pitchFamily="18" charset="0"/>
              </a:rPr>
              <a:t>флюоренона</a:t>
            </a:r>
            <a:r>
              <a:rPr lang="ru-RU" sz="2000" b="1" dirty="0">
                <a:solidFill>
                  <a:srgbClr val="0000FF"/>
                </a:solidFill>
                <a:latin typeface="Book Antiqua" pitchFamily="18" charset="0"/>
              </a:rPr>
              <a:t>, который подавляет рост этого штамма. Был также найден штамм 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</a:rPr>
              <a:t>Pseudomonas </a:t>
            </a:r>
            <a:r>
              <a:rPr lang="en-US" sz="2000" b="1" i="1" dirty="0" err="1">
                <a:solidFill>
                  <a:srgbClr val="FF0000"/>
                </a:solidFill>
                <a:latin typeface="Book Antiqua" pitchFamily="18" charset="0"/>
              </a:rPr>
              <a:t>mendocina</a:t>
            </a:r>
            <a:r>
              <a:rPr lang="ru-RU" sz="2000" b="1" dirty="0">
                <a:solidFill>
                  <a:srgbClr val="0000FF"/>
                </a:solidFill>
                <a:latin typeface="Book Antiqua" pitchFamily="18" charset="0"/>
              </a:rPr>
              <a:t>, способный окислять </a:t>
            </a:r>
            <a:r>
              <a:rPr lang="ru-RU" sz="2000" b="1" dirty="0" err="1">
                <a:solidFill>
                  <a:srgbClr val="FF0000"/>
                </a:solidFill>
                <a:latin typeface="Book Antiqua" pitchFamily="18" charset="0"/>
              </a:rPr>
              <a:t>флюоренон</a:t>
            </a:r>
            <a:r>
              <a:rPr lang="ru-RU" sz="2000" b="1" dirty="0">
                <a:solidFill>
                  <a:srgbClr val="0000FF"/>
                </a:solidFill>
                <a:latin typeface="Book Antiqua" pitchFamily="18" charset="0"/>
              </a:rPr>
              <a:t> до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СО</a:t>
            </a:r>
            <a:r>
              <a:rPr lang="ru-RU" sz="2000" b="1" baseline="-25000" dirty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 и Н</a:t>
            </a:r>
            <a:r>
              <a:rPr lang="ru-RU" sz="2000" b="1" baseline="-25000" dirty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О</a:t>
            </a:r>
            <a:r>
              <a:rPr lang="ru-RU" sz="2000" b="1" dirty="0">
                <a:solidFill>
                  <a:srgbClr val="0000FF"/>
                </a:solidFill>
                <a:latin typeface="Book Antiqua" pitchFamily="18" charset="0"/>
              </a:rPr>
              <a:t>, но неспособный окислять </a:t>
            </a:r>
            <a:r>
              <a:rPr lang="ru-RU" sz="2000" b="1" dirty="0" err="1">
                <a:solidFill>
                  <a:srgbClr val="0000FF"/>
                </a:solidFill>
                <a:latin typeface="Book Antiqua" pitchFamily="18" charset="0"/>
              </a:rPr>
              <a:t>флюорен</a:t>
            </a:r>
            <a:r>
              <a:rPr lang="ru-RU" sz="2000" b="1" dirty="0">
                <a:solidFill>
                  <a:srgbClr val="0000FF"/>
                </a:solidFill>
                <a:latin typeface="Book Antiqua" pitchFamily="18" charset="0"/>
              </a:rPr>
              <a:t>. Совместное культивирование этих штаммов</a:t>
            </a:r>
            <a:r>
              <a:rPr lang="en-US" sz="2000" b="1" i="1" dirty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позволяет полностью минерализовать </a:t>
            </a:r>
            <a:r>
              <a:rPr lang="ru-RU" sz="2000" b="1" dirty="0" err="1">
                <a:solidFill>
                  <a:srgbClr val="FF0000"/>
                </a:solidFill>
                <a:latin typeface="Book Antiqua" pitchFamily="18" charset="0"/>
              </a:rPr>
              <a:t>флюорен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9221" name="Номер слайда 4">
            <a:extLst>
              <a:ext uri="{FF2B5EF4-FFF2-40B4-BE49-F238E27FC236}">
                <a16:creationId xmlns:a16="http://schemas.microsoft.com/office/drawing/2014/main" id="{B2262AEB-6D2B-4122-6143-43A40802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C93F58-DB6A-4BA3-A707-BB4AA3C4AA4B}" type="slidenum">
              <a:rPr lang="ru-RU" altLang="ru-KZ" sz="1400"/>
              <a:pPr eaLnBrk="1" hangingPunct="1"/>
              <a:t>8</a:t>
            </a:fld>
            <a:endParaRPr lang="ru-RU" altLang="ru-KZ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937" name="Rectangle 12493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4F45DD92-8D3F-A2FF-0A0D-08456D067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6397" y="834887"/>
            <a:ext cx="9688296" cy="5037880"/>
          </a:xfr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ru-RU" altLang="ru-KZ" sz="2000" b="1"/>
              <a:t>ЗАДАЧИ ИЗУЧЕНИЯ МИКРОБНЫХ СООБЩЕСТВ: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Оценка устойчивости аборигенной микрофлоры почвы или водоема к внешним воздействиям;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Оценка метаболического потенциала аборигенной микрофлоры;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Прогнозирование направления изменений в структуре микробного сообщества под влиянием внешних факторов;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Выявление условий поддержания стабильности микробного сообщества;</a:t>
            </a:r>
          </a:p>
          <a:p>
            <a:r>
              <a:rPr lang="ru-RU" altLang="ru-KZ" sz="2000" b="1">
                <a:latin typeface="Book Antiqua" panose="02040602050305030304" pitchFamily="18" charset="0"/>
              </a:rPr>
              <a:t>Разработка подходов к восстановлению метаболического потенциала, ослабленного в результате отрицательных внешних воздействий</a:t>
            </a:r>
            <a:endParaRPr lang="ru-RU" altLang="ru-KZ" sz="2000" b="1">
              <a:latin typeface="Book Antiqua" panose="02040602050305030304" pitchFamily="18" charset="0"/>
              <a:ea typeface="Arial Unicode MS" pitchFamily="34" charset="-128"/>
            </a:endParaRPr>
          </a:p>
        </p:txBody>
      </p:sp>
      <p:sp>
        <p:nvSpPr>
          <p:cNvPr id="124939" name="Rectangle 12493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41" name="Rectangle 12494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2" name="Номер слайда 3">
            <a:extLst>
              <a:ext uri="{FF2B5EF4-FFF2-40B4-BE49-F238E27FC236}">
                <a16:creationId xmlns:a16="http://schemas.microsoft.com/office/drawing/2014/main" id="{69AFBABC-9033-6A32-FE6A-71376E00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3E5948E-E721-4138-BE2C-A43FCFAD53D9}" type="slidenum">
              <a:rPr lang="ru-RU" altLang="ru-KZ" sz="1100">
                <a:solidFill>
                  <a:srgbClr val="FFFFFF"/>
                </a:solidFill>
              </a:rPr>
              <a:pPr eaLnBrk="1" hangingPunct="1">
                <a:spcAft>
                  <a:spcPts val="600"/>
                </a:spcAft>
              </a:pPr>
              <a:t>9</a:t>
            </a:fld>
            <a:endParaRPr lang="ru-RU" altLang="ru-KZ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2056</Words>
  <Application>Microsoft Office PowerPoint</Application>
  <PresentationFormat>Широкоэкранный</PresentationFormat>
  <Paragraphs>160</Paragraphs>
  <Slides>29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Book Antiqua</vt:lpstr>
      <vt:lpstr>Bookman Old Style</vt:lpstr>
      <vt:lpstr>Calibri</vt:lpstr>
      <vt:lpstr>Calibri Light</vt:lpstr>
      <vt:lpstr>Tahoma</vt:lpstr>
      <vt:lpstr>Times New Roman</vt:lpstr>
      <vt:lpstr>Тема Office</vt:lpstr>
      <vt:lpstr>CS ChemDraw Drawing</vt:lpstr>
      <vt:lpstr>Современные проблемы и перспективы использования микроорганизмов в оценке качества окружающей среды: Фундаментальные и прикладные проблемы экологии окружающей среды.  </vt:lpstr>
      <vt:lpstr>МИКРОБНЫЕ СООБЩЕСТВА</vt:lpstr>
      <vt:lpstr>МИКРОБНЫЕ СООБЩЕСТВА</vt:lpstr>
      <vt:lpstr>МИКРОБНЫЕ СООБЩЕСТВА</vt:lpstr>
      <vt:lpstr>МИКРОБНЫЕ СООБЩЕСТВА</vt:lpstr>
      <vt:lpstr>Презентация PowerPoint</vt:lpstr>
      <vt:lpstr>БИОПЛЕНКИ – ОДНА ИЗ ФОРМ МИКРОБНЫХ СООБЩЕСТВ</vt:lpstr>
      <vt:lpstr>Презентация PowerPoint</vt:lpstr>
      <vt:lpstr>Презентация PowerPoint</vt:lpstr>
      <vt:lpstr>МИКРОБНЫЕ СООБЩЕСТВА</vt:lpstr>
      <vt:lpstr>Презентация PowerPoint</vt:lpstr>
      <vt:lpstr>ИССЛЕДОВАНИЕ СТРУКТУРЫ МИКРОБНЫХ СООБЩЕСТВ</vt:lpstr>
      <vt:lpstr>ИССЛЕДОВАНИЕ СТРУКТУРЫ МИКРОБНЫХ СООБЩЕСТВ</vt:lpstr>
      <vt:lpstr>ИССЛЕДОВАНИЕ СТРУКТУРЫ МИКРОБНЫХ СООБЩЕСТВ</vt:lpstr>
      <vt:lpstr>САМООЧИЩЕНИЕ ОКРУЖАЮЩЕЙ СРЕДЫ</vt:lpstr>
      <vt:lpstr>САМООЧИЩЕНИЕ ОКРУЖАЮЩЕЙ СРЕДЫ</vt:lpstr>
      <vt:lpstr>  </vt:lpstr>
      <vt:lpstr>  </vt:lpstr>
      <vt:lpstr>  </vt:lpstr>
      <vt:lpstr>  </vt:lpstr>
      <vt:lpstr>  </vt:lpstr>
      <vt:lpstr>  </vt:lpstr>
      <vt:lpstr>ДЕГРАДАЦИЯ АРОМАТИЧЕСКИХ СОЕДИНЕНИЙ</vt:lpstr>
      <vt:lpstr>БИОДЕГРАДАЦИЯ ПЕСТИЦИДОВ</vt:lpstr>
      <vt:lpstr>БИОДЕГРАДАЦИЯ НИТРОСОЕДИНЕНИЙ</vt:lpstr>
      <vt:lpstr>БАКТЕРИАЛЬНЫЕ УДОБРЕНИЯ</vt:lpstr>
      <vt:lpstr>БАКТЕРИАЛЬНЫЕ УДОБРЕНИЯ</vt:lpstr>
      <vt:lpstr>БАКТЕРИАЛЬНЫЕ УДОБРЕНИЯ</vt:lpstr>
      <vt:lpstr>БАКТЕРИАЛЬНЫЕ УДОБРЕНИЯ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проблемы и перспективы использования микроорганизмов в оценке качества окружающей среды: Фундаментальные и прикладные проблемы экологии окружающей среды.  </dc:title>
  <dc:creator>Диас Суюнбай</dc:creator>
  <cp:lastModifiedBy>Диас Суюнбай</cp:lastModifiedBy>
  <cp:revision>1</cp:revision>
  <dcterms:created xsi:type="dcterms:W3CDTF">2023-10-09T07:05:57Z</dcterms:created>
  <dcterms:modified xsi:type="dcterms:W3CDTF">2023-10-09T07:49:34Z</dcterms:modified>
</cp:coreProperties>
</file>